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3"/>
  </p:notesMasterIdLst>
  <p:sldIdLst>
    <p:sldId id="257" r:id="rId5"/>
    <p:sldId id="306" r:id="rId6"/>
    <p:sldId id="307" r:id="rId7"/>
    <p:sldId id="265" r:id="rId8"/>
    <p:sldId id="267" r:id="rId9"/>
    <p:sldId id="308" r:id="rId10"/>
    <p:sldId id="309" r:id="rId11"/>
    <p:sldId id="268" r:id="rId12"/>
    <p:sldId id="269" r:id="rId13"/>
    <p:sldId id="270" r:id="rId14"/>
    <p:sldId id="260" r:id="rId15"/>
    <p:sldId id="261" r:id="rId16"/>
    <p:sldId id="262" r:id="rId17"/>
    <p:sldId id="263" r:id="rId18"/>
    <p:sldId id="264" r:id="rId19"/>
    <p:sldId id="272" r:id="rId20"/>
    <p:sldId id="273" r:id="rId21"/>
    <p:sldId id="274" r:id="rId22"/>
    <p:sldId id="302" r:id="rId23"/>
    <p:sldId id="276" r:id="rId24"/>
    <p:sldId id="275" r:id="rId25"/>
    <p:sldId id="277" r:id="rId26"/>
    <p:sldId id="278" r:id="rId27"/>
    <p:sldId id="279" r:id="rId28"/>
    <p:sldId id="280" r:id="rId29"/>
    <p:sldId id="281" r:id="rId30"/>
    <p:sldId id="282" r:id="rId31"/>
    <p:sldId id="283" r:id="rId32"/>
    <p:sldId id="284" r:id="rId33"/>
    <p:sldId id="286" r:id="rId34"/>
    <p:sldId id="285" r:id="rId35"/>
    <p:sldId id="304" r:id="rId36"/>
    <p:sldId id="287" r:id="rId37"/>
    <p:sldId id="289" r:id="rId38"/>
    <p:sldId id="288" r:id="rId39"/>
    <p:sldId id="290" r:id="rId40"/>
    <p:sldId id="303" r:id="rId41"/>
    <p:sldId id="293" r:id="rId42"/>
    <p:sldId id="292" r:id="rId43"/>
    <p:sldId id="294" r:id="rId44"/>
    <p:sldId id="305" r:id="rId45"/>
    <p:sldId id="295" r:id="rId46"/>
    <p:sldId id="297" r:id="rId47"/>
    <p:sldId id="299" r:id="rId48"/>
    <p:sldId id="298" r:id="rId49"/>
    <p:sldId id="300" r:id="rId50"/>
    <p:sldId id="301" r:id="rId51"/>
    <p:sldId id="310" r:id="rId52"/>
  </p:sldIdLst>
  <p:sldSz cx="9144000" cy="6858000" type="screen4x3"/>
  <p:notesSz cx="6858000" cy="92471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6AD538-76E7-163E-5AD0-D6BD6384076C}" name="Sarah Catherine Williams" initials="SCW" userId="S::swilliams@childtrends.org::0138886e-413f-4655-8e18-9cf2f8d8bb9e" providerId="AD"/>
  <p188:author id="{C035DAC8-D257-9C52-DFE0-8D4D83D8C915}" name="Sydney Briggs" initials="SB" userId="S::SBriggs@childtrends.org::393b5dd3-ad83-4f7a-9783-5e641cc25c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AB0"/>
    <a:srgbClr val="264A64"/>
    <a:srgbClr val="2D261A"/>
    <a:srgbClr val="4B6581"/>
    <a:srgbClr val="53748E"/>
    <a:srgbClr val="4B5A69"/>
    <a:srgbClr val="1B4164"/>
    <a:srgbClr val="BCD8F2"/>
    <a:srgbClr val="5E88A2"/>
    <a:srgbClr val="5E88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8895BC-14CA-4AE1-9EED-5A1FC2DA4A2D}" v="2" dt="2023-04-25T23:05:33.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2851" autoAdjust="0"/>
  </p:normalViewPr>
  <p:slideViewPr>
    <p:cSldViewPr snapToGrid="0">
      <p:cViewPr varScale="1">
        <p:scale>
          <a:sx n="67" d="100"/>
          <a:sy n="67" d="100"/>
        </p:scale>
        <p:origin x="1260" y="44"/>
      </p:cViewPr>
      <p:guideLst>
        <p:guide orient="horz" pos="2160"/>
        <p:guide pos="2880"/>
      </p:guideLst>
    </p:cSldViewPr>
  </p:slideViewPr>
  <p:notesTextViewPr>
    <p:cViewPr>
      <p:scale>
        <a:sx n="1" d="1"/>
        <a:sy n="1" d="1"/>
      </p:scale>
      <p:origin x="0" y="0"/>
    </p:cViewPr>
  </p:notesTextViewPr>
  <p:notesViewPr>
    <p:cSldViewPr snapToGrid="0">
      <p:cViewPr varScale="1">
        <p:scale>
          <a:sx n="35" d="100"/>
          <a:sy n="35" d="100"/>
        </p:scale>
        <p:origin x="235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dney Briggs" userId="393b5dd3-ad83-4f7a-9783-5e641cc25c0f" providerId="ADAL" clId="{AC86A418-9DF4-41DE-A82A-922E235F6283}"/>
    <pc:docChg chg="undo custSel addSld delSld modSld sldOrd">
      <pc:chgData name="Sydney Briggs" userId="393b5dd3-ad83-4f7a-9783-5e641cc25c0f" providerId="ADAL" clId="{AC86A418-9DF4-41DE-A82A-922E235F6283}" dt="2023-04-16T16:57:26.490" v="2758"/>
      <pc:docMkLst>
        <pc:docMk/>
      </pc:docMkLst>
      <pc:sldChg chg="add del">
        <pc:chgData name="Sydney Briggs" userId="393b5dd3-ad83-4f7a-9783-5e641cc25c0f" providerId="ADAL" clId="{AC86A418-9DF4-41DE-A82A-922E235F6283}" dt="2022-09-16T18:15:43.260" v="108" actId="47"/>
        <pc:sldMkLst>
          <pc:docMk/>
          <pc:sldMk cId="675261062" sldId="256"/>
        </pc:sldMkLst>
      </pc:sldChg>
      <pc:sldChg chg="addSp delSp modSp mod modTransition modAnim modNotesTx">
        <pc:chgData name="Sydney Briggs" userId="393b5dd3-ad83-4f7a-9783-5e641cc25c0f" providerId="ADAL" clId="{AC86A418-9DF4-41DE-A82A-922E235F6283}" dt="2023-03-10T19:24:33.564" v="1729" actId="20577"/>
        <pc:sldMkLst>
          <pc:docMk/>
          <pc:sldMk cId="844441444" sldId="257"/>
        </pc:sldMkLst>
        <pc:spChg chg="mod">
          <ac:chgData name="Sydney Briggs" userId="393b5dd3-ad83-4f7a-9783-5e641cc25c0f" providerId="ADAL" clId="{AC86A418-9DF4-41DE-A82A-922E235F6283}" dt="2023-03-10T19:24:33.564" v="1729" actId="20577"/>
          <ac:spMkLst>
            <pc:docMk/>
            <pc:sldMk cId="844441444" sldId="257"/>
            <ac:spMk id="2" creationId="{00000000-0000-0000-0000-000000000000}"/>
          </ac:spMkLst>
        </pc:spChg>
        <pc:picChg chg="add del mod">
          <ac:chgData name="Sydney Briggs" userId="393b5dd3-ad83-4f7a-9783-5e641cc25c0f" providerId="ADAL" clId="{AC86A418-9DF4-41DE-A82A-922E235F6283}" dt="2023-03-01T16:13:34.356" v="1594"/>
          <ac:picMkLst>
            <pc:docMk/>
            <pc:sldMk cId="844441444" sldId="257"/>
            <ac:picMk id="3" creationId="{0354614A-E606-5689-56C4-A5103BAE6C54}"/>
          </ac:picMkLst>
        </pc:picChg>
        <pc:picChg chg="add mod">
          <ac:chgData name="Sydney Briggs" userId="393b5dd3-ad83-4f7a-9783-5e641cc25c0f" providerId="ADAL" clId="{AC86A418-9DF4-41DE-A82A-922E235F6283}" dt="2023-03-01T16:14:13.837" v="1595"/>
          <ac:picMkLst>
            <pc:docMk/>
            <pc:sldMk cId="844441444" sldId="257"/>
            <ac:picMk id="4" creationId="{3E0165C5-E8F8-49B2-DE56-01BDE01211DE}"/>
          </ac:picMkLst>
        </pc:picChg>
      </pc:sldChg>
      <pc:sldChg chg="del">
        <pc:chgData name="Sydney Briggs" userId="393b5dd3-ad83-4f7a-9783-5e641cc25c0f" providerId="ADAL" clId="{AC86A418-9DF4-41DE-A82A-922E235F6283}" dt="2022-09-16T19:15:29.266" v="677" actId="47"/>
        <pc:sldMkLst>
          <pc:docMk/>
          <pc:sldMk cId="2666284329" sldId="258"/>
        </pc:sldMkLst>
      </pc:sldChg>
      <pc:sldChg chg="del">
        <pc:chgData name="Sydney Briggs" userId="393b5dd3-ad83-4f7a-9783-5e641cc25c0f" providerId="ADAL" clId="{AC86A418-9DF4-41DE-A82A-922E235F6283}" dt="2022-09-16T19:15:29.918" v="678" actId="47"/>
        <pc:sldMkLst>
          <pc:docMk/>
          <pc:sldMk cId="2666284329" sldId="259"/>
        </pc:sldMkLst>
      </pc:sldChg>
      <pc:sldChg chg="addSp delSp modSp add mod modTransition modAnim delCm modNotesTx">
        <pc:chgData name="Sydney Briggs" userId="393b5dd3-ad83-4f7a-9783-5e641cc25c0f" providerId="ADAL" clId="{AC86A418-9DF4-41DE-A82A-922E235F6283}" dt="2023-03-10T19:31:18.783" v="2166" actId="14100"/>
        <pc:sldMkLst>
          <pc:docMk/>
          <pc:sldMk cId="300263354" sldId="260"/>
        </pc:sldMkLst>
        <pc:spChg chg="mod">
          <ac:chgData name="Sydney Briggs" userId="393b5dd3-ad83-4f7a-9783-5e641cc25c0f" providerId="ADAL" clId="{AC86A418-9DF4-41DE-A82A-922E235F6283}" dt="2022-09-16T19:38:16.398" v="837" actId="1076"/>
          <ac:spMkLst>
            <pc:docMk/>
            <pc:sldMk cId="300263354" sldId="260"/>
            <ac:spMk id="5" creationId="{AD4A1BE7-4C85-4762-811E-6AC35024D7F6}"/>
          </ac:spMkLst>
        </pc:spChg>
        <pc:spChg chg="mod">
          <ac:chgData name="Sydney Briggs" userId="393b5dd3-ad83-4f7a-9783-5e641cc25c0f" providerId="ADAL" clId="{AC86A418-9DF4-41DE-A82A-922E235F6283}" dt="2022-09-19T17:16:25.813" v="1095" actId="20577"/>
          <ac:spMkLst>
            <pc:docMk/>
            <pc:sldMk cId="300263354" sldId="260"/>
            <ac:spMk id="6" creationId="{57C2AE1F-590A-4731-95E5-038138BE10CF}"/>
          </ac:spMkLst>
        </pc:spChg>
        <pc:spChg chg="mod">
          <ac:chgData name="Sydney Briggs" userId="393b5dd3-ad83-4f7a-9783-5e641cc25c0f" providerId="ADAL" clId="{AC86A418-9DF4-41DE-A82A-922E235F6283}" dt="2023-03-10T19:31:18.783" v="2166" actId="14100"/>
          <ac:spMkLst>
            <pc:docMk/>
            <pc:sldMk cId="300263354" sldId="260"/>
            <ac:spMk id="9" creationId="{96465E3E-A0CD-40C1-A235-4C333F6906D1}"/>
          </ac:spMkLst>
        </pc:spChg>
        <pc:picChg chg="add del mod">
          <ac:chgData name="Sydney Briggs" userId="393b5dd3-ad83-4f7a-9783-5e641cc25c0f" providerId="ADAL" clId="{AC86A418-9DF4-41DE-A82A-922E235F6283}" dt="2023-03-01T16:34:01.012" v="1654"/>
          <ac:picMkLst>
            <pc:docMk/>
            <pc:sldMk cId="300263354" sldId="260"/>
            <ac:picMk id="2" creationId="{5FCC92D3-AE19-ACAD-EDE5-CBD19DAA3ACF}"/>
          </ac:picMkLst>
        </pc:picChg>
        <pc:picChg chg="add mod">
          <ac:chgData name="Sydney Briggs" userId="393b5dd3-ad83-4f7a-9783-5e641cc25c0f" providerId="ADAL" clId="{AC86A418-9DF4-41DE-A82A-922E235F6283}" dt="2023-03-01T16:35:18.841" v="1655"/>
          <ac:picMkLst>
            <pc:docMk/>
            <pc:sldMk cId="300263354" sldId="260"/>
            <ac:picMk id="3" creationId="{CD5A02FC-107E-A91F-901A-F54733BE116B}"/>
          </ac:picMkLst>
        </pc:picChg>
        <pc:picChg chg="mod">
          <ac:chgData name="Sydney Briggs" userId="393b5dd3-ad83-4f7a-9783-5e641cc25c0f" providerId="ADAL" clId="{AC86A418-9DF4-41DE-A82A-922E235F6283}" dt="2022-09-16T18:27:55.378" v="216" actId="1076"/>
          <ac:picMkLst>
            <pc:docMk/>
            <pc:sldMk cId="300263354" sldId="260"/>
            <ac:picMk id="8" creationId="{AEE60EB9-D6B0-4C08-83F1-C09B9E85FB10}"/>
          </ac:picMkLst>
        </pc:picChg>
      </pc:sldChg>
      <pc:sldChg chg="addSp delSp modSp add mod modTransition modAnim modNotesTx">
        <pc:chgData name="Sydney Briggs" userId="393b5dd3-ad83-4f7a-9783-5e641cc25c0f" providerId="ADAL" clId="{AC86A418-9DF4-41DE-A82A-922E235F6283}" dt="2023-03-15T17:24:56.215" v="2194"/>
        <pc:sldMkLst>
          <pc:docMk/>
          <pc:sldMk cId="1471794878" sldId="261"/>
        </pc:sldMkLst>
        <pc:spChg chg="add del mod">
          <ac:chgData name="Sydney Briggs" userId="393b5dd3-ad83-4f7a-9783-5e641cc25c0f" providerId="ADAL" clId="{AC86A418-9DF4-41DE-A82A-922E235F6283}" dt="2022-09-16T18:28:34.010" v="222" actId="478"/>
          <ac:spMkLst>
            <pc:docMk/>
            <pc:sldMk cId="1471794878" sldId="261"/>
            <ac:spMk id="3" creationId="{5742E6E8-9A65-48A8-92FF-A515D360B52D}"/>
          </ac:spMkLst>
        </pc:spChg>
        <pc:spChg chg="del">
          <ac:chgData name="Sydney Briggs" userId="393b5dd3-ad83-4f7a-9783-5e641cc25c0f" providerId="ADAL" clId="{AC86A418-9DF4-41DE-A82A-922E235F6283}" dt="2022-09-16T18:28:28.876" v="220" actId="478"/>
          <ac:spMkLst>
            <pc:docMk/>
            <pc:sldMk cId="1471794878" sldId="261"/>
            <ac:spMk id="5" creationId="{1DDE1773-41D6-495A-ACB3-AEF19D003CEB}"/>
          </ac:spMkLst>
        </pc:spChg>
        <pc:spChg chg="mod">
          <ac:chgData name="Sydney Briggs" userId="393b5dd3-ad83-4f7a-9783-5e641cc25c0f" providerId="ADAL" clId="{AC86A418-9DF4-41DE-A82A-922E235F6283}" dt="2022-09-19T17:22:02.537" v="1106" actId="20577"/>
          <ac:spMkLst>
            <pc:docMk/>
            <pc:sldMk cId="1471794878" sldId="261"/>
            <ac:spMk id="6" creationId="{9EEF6078-4777-4A34-B482-EC63240D2D53}"/>
          </ac:spMkLst>
        </pc:spChg>
        <pc:spChg chg="add del mod">
          <ac:chgData name="Sydney Briggs" userId="393b5dd3-ad83-4f7a-9783-5e641cc25c0f" providerId="ADAL" clId="{AC86A418-9DF4-41DE-A82A-922E235F6283}" dt="2022-09-16T18:28:26.063" v="219"/>
          <ac:spMkLst>
            <pc:docMk/>
            <pc:sldMk cId="1471794878" sldId="261"/>
            <ac:spMk id="7" creationId="{0FB2CB2E-41DC-439B-985A-5C31FD8BAC19}"/>
          </ac:spMkLst>
        </pc:spChg>
        <pc:spChg chg="mod">
          <ac:chgData name="Sydney Briggs" userId="393b5dd3-ad83-4f7a-9783-5e641cc25c0f" providerId="ADAL" clId="{AC86A418-9DF4-41DE-A82A-922E235F6283}" dt="2022-09-16T18:29:24.092" v="229" actId="1076"/>
          <ac:spMkLst>
            <pc:docMk/>
            <pc:sldMk cId="1471794878" sldId="261"/>
            <ac:spMk id="9" creationId="{C8650996-62F3-4F48-BE81-D48ED048D63A}"/>
          </ac:spMkLst>
        </pc:spChg>
        <pc:spChg chg="mod">
          <ac:chgData name="Sydney Briggs" userId="393b5dd3-ad83-4f7a-9783-5e641cc25c0f" providerId="ADAL" clId="{AC86A418-9DF4-41DE-A82A-922E235F6283}" dt="2022-09-16T18:29:30.686" v="230" actId="1076"/>
          <ac:spMkLst>
            <pc:docMk/>
            <pc:sldMk cId="1471794878" sldId="261"/>
            <ac:spMk id="10" creationId="{C364FC99-351C-4328-ABA4-CA31AC7CBCCF}"/>
          </ac:spMkLst>
        </pc:spChg>
        <pc:spChg chg="add mod">
          <ac:chgData name="Sydney Briggs" userId="393b5dd3-ad83-4f7a-9783-5e641cc25c0f" providerId="ADAL" clId="{AC86A418-9DF4-41DE-A82A-922E235F6283}" dt="2022-09-16T19:38:35.465" v="838" actId="1076"/>
          <ac:spMkLst>
            <pc:docMk/>
            <pc:sldMk cId="1471794878" sldId="261"/>
            <ac:spMk id="11" creationId="{C8C912BD-5D3F-40E6-A2C6-72D979BFE9A3}"/>
          </ac:spMkLst>
        </pc:spChg>
        <pc:picChg chg="add del mod">
          <ac:chgData name="Sydney Briggs" userId="393b5dd3-ad83-4f7a-9783-5e641cc25c0f" providerId="ADAL" clId="{AC86A418-9DF4-41DE-A82A-922E235F6283}" dt="2023-03-15T17:22:17.238" v="2191"/>
          <ac:picMkLst>
            <pc:docMk/>
            <pc:sldMk cId="1471794878" sldId="261"/>
            <ac:picMk id="2" creationId="{77B6EAB8-3871-BE71-3D63-1A7A9675D550}"/>
          </ac:picMkLst>
        </pc:picChg>
        <pc:picChg chg="add del mod">
          <ac:chgData name="Sydney Briggs" userId="393b5dd3-ad83-4f7a-9783-5e641cc25c0f" providerId="ADAL" clId="{AC86A418-9DF4-41DE-A82A-922E235F6283}" dt="2023-03-15T17:24:09.850" v="2193"/>
          <ac:picMkLst>
            <pc:docMk/>
            <pc:sldMk cId="1471794878" sldId="261"/>
            <ac:picMk id="3" creationId="{CA98ACBB-15A5-3AB2-07C5-A050212E592C}"/>
          </ac:picMkLst>
        </pc:picChg>
        <pc:picChg chg="add mod">
          <ac:chgData name="Sydney Briggs" userId="393b5dd3-ad83-4f7a-9783-5e641cc25c0f" providerId="ADAL" clId="{AC86A418-9DF4-41DE-A82A-922E235F6283}" dt="2023-03-15T17:24:56.215" v="2194"/>
          <ac:picMkLst>
            <pc:docMk/>
            <pc:sldMk cId="1471794878" sldId="261"/>
            <ac:picMk id="4" creationId="{03B3E88B-527D-7C0F-525C-B689CEA1E0E4}"/>
          </ac:picMkLst>
        </pc:picChg>
        <pc:picChg chg="mod">
          <ac:chgData name="Sydney Briggs" userId="393b5dd3-ad83-4f7a-9783-5e641cc25c0f" providerId="ADAL" clId="{AC86A418-9DF4-41DE-A82A-922E235F6283}" dt="2022-09-16T18:29:19.340" v="228" actId="1076"/>
          <ac:picMkLst>
            <pc:docMk/>
            <pc:sldMk cId="1471794878" sldId="261"/>
            <ac:picMk id="8" creationId="{27E77C21-0B1A-4E88-9F6E-295EAEA8D072}"/>
          </ac:picMkLst>
        </pc:picChg>
      </pc:sldChg>
      <pc:sldChg chg="addSp delSp modSp add mod modTransition modAnim modNotesTx">
        <pc:chgData name="Sydney Briggs" userId="393b5dd3-ad83-4f7a-9783-5e641cc25c0f" providerId="ADAL" clId="{AC86A418-9DF4-41DE-A82A-922E235F6283}" dt="2023-03-01T16:38:34.801" v="1663" actId="20577"/>
        <pc:sldMkLst>
          <pc:docMk/>
          <pc:sldMk cId="963935706" sldId="262"/>
        </pc:sldMkLst>
        <pc:spChg chg="mod">
          <ac:chgData name="Sydney Briggs" userId="393b5dd3-ad83-4f7a-9783-5e641cc25c0f" providerId="ADAL" clId="{AC86A418-9DF4-41DE-A82A-922E235F6283}" dt="2022-09-22T16:03:57.528" v="1430" actId="20577"/>
          <ac:spMkLst>
            <pc:docMk/>
            <pc:sldMk cId="963935706" sldId="262"/>
            <ac:spMk id="4" creationId="{B37421E9-76A4-4B73-A734-18B6FEE2658B}"/>
          </ac:spMkLst>
        </pc:spChg>
        <pc:spChg chg="mod">
          <ac:chgData name="Sydney Briggs" userId="393b5dd3-ad83-4f7a-9783-5e641cc25c0f" providerId="ADAL" clId="{AC86A418-9DF4-41DE-A82A-922E235F6283}" dt="2022-09-16T19:39:24.400" v="842" actId="1076"/>
          <ac:spMkLst>
            <pc:docMk/>
            <pc:sldMk cId="963935706" sldId="262"/>
            <ac:spMk id="5" creationId="{0904B5E9-04AB-40A8-AD96-5EB1F161691E}"/>
          </ac:spMkLst>
        </pc:spChg>
        <pc:picChg chg="add del mod">
          <ac:chgData name="Sydney Briggs" userId="393b5dd3-ad83-4f7a-9783-5e641cc25c0f" providerId="ADAL" clId="{AC86A418-9DF4-41DE-A82A-922E235F6283}" dt="2023-03-01T16:37:16.519" v="1658"/>
          <ac:picMkLst>
            <pc:docMk/>
            <pc:sldMk cId="963935706" sldId="262"/>
            <ac:picMk id="2" creationId="{4A2D5786-D05A-B4FA-F5E1-36993E6F254C}"/>
          </ac:picMkLst>
        </pc:picChg>
        <pc:picChg chg="add mod">
          <ac:chgData name="Sydney Briggs" userId="393b5dd3-ad83-4f7a-9783-5e641cc25c0f" providerId="ADAL" clId="{AC86A418-9DF4-41DE-A82A-922E235F6283}" dt="2023-03-01T16:38:26.634" v="1659"/>
          <ac:picMkLst>
            <pc:docMk/>
            <pc:sldMk cId="963935706" sldId="262"/>
            <ac:picMk id="3" creationId="{6A3F9403-D22E-BACB-D3AF-8AADB7A3AF98}"/>
          </ac:picMkLst>
        </pc:picChg>
        <pc:picChg chg="mod">
          <ac:chgData name="Sydney Briggs" userId="393b5dd3-ad83-4f7a-9783-5e641cc25c0f" providerId="ADAL" clId="{AC86A418-9DF4-41DE-A82A-922E235F6283}" dt="2022-09-19T17:25:27.836" v="1157" actId="1076"/>
          <ac:picMkLst>
            <pc:docMk/>
            <pc:sldMk cId="963935706" sldId="262"/>
            <ac:picMk id="8" creationId="{E3A53EEC-B532-4990-AF1B-E3B4C1293489}"/>
          </ac:picMkLst>
        </pc:picChg>
      </pc:sldChg>
      <pc:sldChg chg="addSp delSp modSp add mod modTransition modAnim modNotesTx">
        <pc:chgData name="Sydney Briggs" userId="393b5dd3-ad83-4f7a-9783-5e641cc25c0f" providerId="ADAL" clId="{AC86A418-9DF4-41DE-A82A-922E235F6283}" dt="2023-03-15T17:28:49.801" v="2198"/>
        <pc:sldMkLst>
          <pc:docMk/>
          <pc:sldMk cId="4136469351" sldId="263"/>
        </pc:sldMkLst>
        <pc:spChg chg="mod">
          <ac:chgData name="Sydney Briggs" userId="393b5dd3-ad83-4f7a-9783-5e641cc25c0f" providerId="ADAL" clId="{AC86A418-9DF4-41DE-A82A-922E235F6283}" dt="2022-09-16T18:32:33.620" v="242" actId="1076"/>
          <ac:spMkLst>
            <pc:docMk/>
            <pc:sldMk cId="4136469351" sldId="263"/>
            <ac:spMk id="2" creationId="{02546E73-A12B-4A0C-88F4-279C960C45A1}"/>
          </ac:spMkLst>
        </pc:spChg>
        <pc:spChg chg="mod">
          <ac:chgData name="Sydney Briggs" userId="393b5dd3-ad83-4f7a-9783-5e641cc25c0f" providerId="ADAL" clId="{AC86A418-9DF4-41DE-A82A-922E235F6283}" dt="2022-09-22T16:22:54.057" v="1439" actId="14100"/>
          <ac:spMkLst>
            <pc:docMk/>
            <pc:sldMk cId="4136469351" sldId="263"/>
            <ac:spMk id="4" creationId="{78BCE9F5-7A55-4E60-978E-A7703FE6A293}"/>
          </ac:spMkLst>
        </pc:spChg>
        <pc:spChg chg="mod">
          <ac:chgData name="Sydney Briggs" userId="393b5dd3-ad83-4f7a-9783-5e641cc25c0f" providerId="ADAL" clId="{AC86A418-9DF4-41DE-A82A-922E235F6283}" dt="2023-03-10T19:31:38.304" v="2168" actId="14100"/>
          <ac:spMkLst>
            <pc:docMk/>
            <pc:sldMk cId="4136469351" sldId="263"/>
            <ac:spMk id="7" creationId="{62525F02-9E02-49D2-89FE-FE61DA9DE07B}"/>
          </ac:spMkLst>
        </pc:spChg>
        <pc:picChg chg="add del mod">
          <ac:chgData name="Sydney Briggs" userId="393b5dd3-ad83-4f7a-9783-5e641cc25c0f" providerId="ADAL" clId="{AC86A418-9DF4-41DE-A82A-922E235F6283}" dt="2023-03-15T17:28:00.075" v="2197"/>
          <ac:picMkLst>
            <pc:docMk/>
            <pc:sldMk cId="4136469351" sldId="263"/>
            <ac:picMk id="3" creationId="{87E9873D-F480-D750-F560-44530473FD58}"/>
          </ac:picMkLst>
        </pc:picChg>
        <pc:picChg chg="add del mod">
          <ac:chgData name="Sydney Briggs" userId="393b5dd3-ad83-4f7a-9783-5e641cc25c0f" providerId="ADAL" clId="{AC86A418-9DF4-41DE-A82A-922E235F6283}" dt="2023-03-01T16:45:41.234" v="1665"/>
          <ac:picMkLst>
            <pc:docMk/>
            <pc:sldMk cId="4136469351" sldId="263"/>
            <ac:picMk id="3" creationId="{DA24D9EE-7459-5C60-D8A4-0904BF005A9B}"/>
          </ac:picMkLst>
        </pc:picChg>
        <pc:picChg chg="add del mod">
          <ac:chgData name="Sydney Briggs" userId="393b5dd3-ad83-4f7a-9783-5e641cc25c0f" providerId="ADAL" clId="{AC86A418-9DF4-41DE-A82A-922E235F6283}" dt="2023-03-15T17:26:42.826" v="2195"/>
          <ac:picMkLst>
            <pc:docMk/>
            <pc:sldMk cId="4136469351" sldId="263"/>
            <ac:picMk id="5" creationId="{D95C5426-58AD-34D2-1FBB-5831DFA29005}"/>
          </ac:picMkLst>
        </pc:picChg>
        <pc:picChg chg="mod">
          <ac:chgData name="Sydney Briggs" userId="393b5dd3-ad83-4f7a-9783-5e641cc25c0f" providerId="ADAL" clId="{AC86A418-9DF4-41DE-A82A-922E235F6283}" dt="2022-09-16T18:33:26.830" v="253" actId="1076"/>
          <ac:picMkLst>
            <pc:docMk/>
            <pc:sldMk cId="4136469351" sldId="263"/>
            <ac:picMk id="6" creationId="{8EFBC2DA-ED4F-4EC5-97B0-87D4822F4AE0}"/>
          </ac:picMkLst>
        </pc:picChg>
        <pc:picChg chg="add mod">
          <ac:chgData name="Sydney Briggs" userId="393b5dd3-ad83-4f7a-9783-5e641cc25c0f" providerId="ADAL" clId="{AC86A418-9DF4-41DE-A82A-922E235F6283}" dt="2023-03-15T17:28:49.801" v="2198"/>
          <ac:picMkLst>
            <pc:docMk/>
            <pc:sldMk cId="4136469351" sldId="263"/>
            <ac:picMk id="8" creationId="{6A7160D8-9FFB-A63C-44F4-C4AA8E80ACB7}"/>
          </ac:picMkLst>
        </pc:picChg>
      </pc:sldChg>
      <pc:sldChg chg="addSp modSp add mod modTransition modNotesTx">
        <pc:chgData name="Sydney Briggs" userId="393b5dd3-ad83-4f7a-9783-5e641cc25c0f" providerId="ADAL" clId="{AC86A418-9DF4-41DE-A82A-922E235F6283}" dt="2023-03-01T16:47:50.691" v="1669" actId="6549"/>
        <pc:sldMkLst>
          <pc:docMk/>
          <pc:sldMk cId="2776937608" sldId="264"/>
        </pc:sldMkLst>
        <pc:spChg chg="mod">
          <ac:chgData name="Sydney Briggs" userId="393b5dd3-ad83-4f7a-9783-5e641cc25c0f" providerId="ADAL" clId="{AC86A418-9DF4-41DE-A82A-922E235F6283}" dt="2022-09-16T18:34:54.725" v="261" actId="1076"/>
          <ac:spMkLst>
            <pc:docMk/>
            <pc:sldMk cId="2776937608" sldId="264"/>
            <ac:spMk id="2" creationId="{F654F7D0-6507-4109-BB36-8C4F6B19D264}"/>
          </ac:spMkLst>
        </pc:spChg>
        <pc:spChg chg="mod">
          <ac:chgData name="Sydney Briggs" userId="393b5dd3-ad83-4f7a-9783-5e641cc25c0f" providerId="ADAL" clId="{AC86A418-9DF4-41DE-A82A-922E235F6283}" dt="2022-09-19T17:31:52.832" v="1213" actId="27636"/>
          <ac:spMkLst>
            <pc:docMk/>
            <pc:sldMk cId="2776937608" sldId="264"/>
            <ac:spMk id="4" creationId="{5D601FBA-3EFB-4421-BAFB-90489FDCA073}"/>
          </ac:spMkLst>
        </pc:spChg>
        <pc:spChg chg="mod">
          <ac:chgData name="Sydney Briggs" userId="393b5dd3-ad83-4f7a-9783-5e641cc25c0f" providerId="ADAL" clId="{AC86A418-9DF4-41DE-A82A-922E235F6283}" dt="2022-09-16T18:35:31.854" v="273" actId="1076"/>
          <ac:spMkLst>
            <pc:docMk/>
            <pc:sldMk cId="2776937608" sldId="264"/>
            <ac:spMk id="7" creationId="{1AF118A0-A466-49C7-B7E5-B050A72F5CB2}"/>
          </ac:spMkLst>
        </pc:spChg>
        <pc:picChg chg="add mod">
          <ac:chgData name="Sydney Briggs" userId="393b5dd3-ad83-4f7a-9783-5e641cc25c0f" providerId="ADAL" clId="{AC86A418-9DF4-41DE-A82A-922E235F6283}" dt="2023-03-01T16:47:43.493" v="1668"/>
          <ac:picMkLst>
            <pc:docMk/>
            <pc:sldMk cId="2776937608" sldId="264"/>
            <ac:picMk id="3" creationId="{BDE5E57A-C930-3008-3E42-B4D66948F570}"/>
          </ac:picMkLst>
        </pc:picChg>
        <pc:picChg chg="mod">
          <ac:chgData name="Sydney Briggs" userId="393b5dd3-ad83-4f7a-9783-5e641cc25c0f" providerId="ADAL" clId="{AC86A418-9DF4-41DE-A82A-922E235F6283}" dt="2022-09-16T18:35:24.265" v="272" actId="1076"/>
          <ac:picMkLst>
            <pc:docMk/>
            <pc:sldMk cId="2776937608" sldId="264"/>
            <ac:picMk id="6" creationId="{9F2737B0-E667-4CE7-8F77-6EDEF1985E81}"/>
          </ac:picMkLst>
        </pc:picChg>
      </pc:sldChg>
      <pc:sldChg chg="addSp modSp add mod modTransition modNotesTx">
        <pc:chgData name="Sydney Briggs" userId="393b5dd3-ad83-4f7a-9783-5e641cc25c0f" providerId="ADAL" clId="{AC86A418-9DF4-41DE-A82A-922E235F6283}" dt="2023-03-01T16:25:19.892" v="1646"/>
        <pc:sldMkLst>
          <pc:docMk/>
          <pc:sldMk cId="3427996148" sldId="265"/>
        </pc:sldMkLst>
        <pc:spChg chg="mod">
          <ac:chgData name="Sydney Briggs" userId="393b5dd3-ad83-4f7a-9783-5e641cc25c0f" providerId="ADAL" clId="{AC86A418-9DF4-41DE-A82A-922E235F6283}" dt="2022-09-16T19:33:17.737" v="773" actId="14100"/>
          <ac:spMkLst>
            <pc:docMk/>
            <pc:sldMk cId="3427996148" sldId="265"/>
            <ac:spMk id="4" creationId="{4541D5FA-DBBB-467B-ADBD-DC330F8F4A37}"/>
          </ac:spMkLst>
        </pc:spChg>
        <pc:spChg chg="mod">
          <ac:chgData name="Sydney Briggs" userId="393b5dd3-ad83-4f7a-9783-5e641cc25c0f" providerId="ADAL" clId="{AC86A418-9DF4-41DE-A82A-922E235F6283}" dt="2022-09-16T19:32:55.469" v="770" actId="1076"/>
          <ac:spMkLst>
            <pc:docMk/>
            <pc:sldMk cId="3427996148" sldId="265"/>
            <ac:spMk id="7" creationId="{AACD7FFA-6830-41E5-A297-E59FF87B1B41}"/>
          </ac:spMkLst>
        </pc:spChg>
        <pc:picChg chg="add mod">
          <ac:chgData name="Sydney Briggs" userId="393b5dd3-ad83-4f7a-9783-5e641cc25c0f" providerId="ADAL" clId="{AC86A418-9DF4-41DE-A82A-922E235F6283}" dt="2023-03-01T16:25:19.892" v="1646"/>
          <ac:picMkLst>
            <pc:docMk/>
            <pc:sldMk cId="3427996148" sldId="265"/>
            <ac:picMk id="2" creationId="{4F18E437-BDD6-5660-ADEF-9A8309E25476}"/>
          </ac:picMkLst>
        </pc:picChg>
        <pc:picChg chg="mod">
          <ac:chgData name="Sydney Briggs" userId="393b5dd3-ad83-4f7a-9783-5e641cc25c0f" providerId="ADAL" clId="{AC86A418-9DF4-41DE-A82A-922E235F6283}" dt="2022-09-16T18:19:17.836" v="136" actId="1076"/>
          <ac:picMkLst>
            <pc:docMk/>
            <pc:sldMk cId="3427996148" sldId="265"/>
            <ac:picMk id="6" creationId="{FC3F47F8-EE14-418C-899B-472AA4885DBE}"/>
          </ac:picMkLst>
        </pc:picChg>
      </pc:sldChg>
      <pc:sldChg chg="addSp modSp add mod modTransition modNotesTx">
        <pc:chgData name="Sydney Briggs" userId="393b5dd3-ad83-4f7a-9783-5e641cc25c0f" providerId="ADAL" clId="{AC86A418-9DF4-41DE-A82A-922E235F6283}" dt="2023-03-10T19:30:39.593" v="2163" actId="732"/>
        <pc:sldMkLst>
          <pc:docMk/>
          <pc:sldMk cId="1694983021" sldId="267"/>
        </pc:sldMkLst>
        <pc:spChg chg="mod">
          <ac:chgData name="Sydney Briggs" userId="393b5dd3-ad83-4f7a-9783-5e641cc25c0f" providerId="ADAL" clId="{AC86A418-9DF4-41DE-A82A-922E235F6283}" dt="2022-09-16T18:19:53.406" v="142" actId="1076"/>
          <ac:spMkLst>
            <pc:docMk/>
            <pc:sldMk cId="1694983021" sldId="267"/>
            <ac:spMk id="2" creationId="{B9E685A8-FCC3-4DA3-9E24-786A8390E675}"/>
          </ac:spMkLst>
        </pc:spChg>
        <pc:spChg chg="mod">
          <ac:chgData name="Sydney Briggs" userId="393b5dd3-ad83-4f7a-9783-5e641cc25c0f" providerId="ADAL" clId="{AC86A418-9DF4-41DE-A82A-922E235F6283}" dt="2022-09-16T19:33:39.068" v="776" actId="14100"/>
          <ac:spMkLst>
            <pc:docMk/>
            <pc:sldMk cId="1694983021" sldId="267"/>
            <ac:spMk id="5" creationId="{377CB947-3783-413A-87A1-286FE603518A}"/>
          </ac:spMkLst>
        </pc:spChg>
        <pc:spChg chg="mod">
          <ac:chgData name="Sydney Briggs" userId="393b5dd3-ad83-4f7a-9783-5e641cc25c0f" providerId="ADAL" clId="{AC86A418-9DF4-41DE-A82A-922E235F6283}" dt="2022-09-16T19:33:30.335" v="774" actId="1076"/>
          <ac:spMkLst>
            <pc:docMk/>
            <pc:sldMk cId="1694983021" sldId="267"/>
            <ac:spMk id="7" creationId="{AACD7FFA-6830-41E5-A297-E59FF87B1B41}"/>
          </ac:spMkLst>
        </pc:spChg>
        <pc:picChg chg="add mod">
          <ac:chgData name="Sydney Briggs" userId="393b5dd3-ad83-4f7a-9783-5e641cc25c0f" providerId="ADAL" clId="{AC86A418-9DF4-41DE-A82A-922E235F6283}" dt="2023-03-01T16:25:52.804" v="1647"/>
          <ac:picMkLst>
            <pc:docMk/>
            <pc:sldMk cId="1694983021" sldId="267"/>
            <ac:picMk id="3" creationId="{D126C70F-5BF5-A1D3-7DDD-A048F0B28709}"/>
          </ac:picMkLst>
        </pc:picChg>
        <pc:picChg chg="mod modCrop">
          <ac:chgData name="Sydney Briggs" userId="393b5dd3-ad83-4f7a-9783-5e641cc25c0f" providerId="ADAL" clId="{AC86A418-9DF4-41DE-A82A-922E235F6283}" dt="2023-03-10T19:30:39.593" v="2163" actId="732"/>
          <ac:picMkLst>
            <pc:docMk/>
            <pc:sldMk cId="1694983021" sldId="267"/>
            <ac:picMk id="6" creationId="{FC3F47F8-EE14-418C-899B-472AA4885DBE}"/>
          </ac:picMkLst>
        </pc:picChg>
      </pc:sldChg>
      <pc:sldChg chg="addSp modSp add mod ord modTransition modNotesTx">
        <pc:chgData name="Sydney Briggs" userId="393b5dd3-ad83-4f7a-9783-5e641cc25c0f" providerId="ADAL" clId="{AC86A418-9DF4-41DE-A82A-922E235F6283}" dt="2023-03-01T16:30:35.134" v="1650"/>
        <pc:sldMkLst>
          <pc:docMk/>
          <pc:sldMk cId="4086176153" sldId="268"/>
        </pc:sldMkLst>
        <pc:spChg chg="mod">
          <ac:chgData name="Sydney Briggs" userId="393b5dd3-ad83-4f7a-9783-5e641cc25c0f" providerId="ADAL" clId="{AC86A418-9DF4-41DE-A82A-922E235F6283}" dt="2022-09-16T18:24:15.472" v="182" actId="1076"/>
          <ac:spMkLst>
            <pc:docMk/>
            <pc:sldMk cId="4086176153" sldId="268"/>
            <ac:spMk id="5" creationId="{900A8FC6-2D4A-468B-AFC4-B47855B028FE}"/>
          </ac:spMkLst>
        </pc:spChg>
        <pc:spChg chg="mod">
          <ac:chgData name="Sydney Briggs" userId="393b5dd3-ad83-4f7a-9783-5e641cc25c0f" providerId="ADAL" clId="{AC86A418-9DF4-41DE-A82A-922E235F6283}" dt="2022-09-16T18:23:40.399" v="174" actId="1076"/>
          <ac:spMkLst>
            <pc:docMk/>
            <pc:sldMk cId="4086176153" sldId="268"/>
            <ac:spMk id="7" creationId="{A4AC25D0-008B-4624-BA1E-2A94A844B347}"/>
          </ac:spMkLst>
        </pc:spChg>
        <pc:spChg chg="mod">
          <ac:chgData name="Sydney Briggs" userId="393b5dd3-ad83-4f7a-9783-5e641cc25c0f" providerId="ADAL" clId="{AC86A418-9DF4-41DE-A82A-922E235F6283}" dt="2022-09-19T17:14:45.209" v="1077" actId="20577"/>
          <ac:spMkLst>
            <pc:docMk/>
            <pc:sldMk cId="4086176153" sldId="268"/>
            <ac:spMk id="8" creationId="{825AB7C8-A85A-44D7-AE59-F2F95BD37217}"/>
          </ac:spMkLst>
        </pc:spChg>
        <pc:picChg chg="add mod">
          <ac:chgData name="Sydney Briggs" userId="393b5dd3-ad83-4f7a-9783-5e641cc25c0f" providerId="ADAL" clId="{AC86A418-9DF4-41DE-A82A-922E235F6283}" dt="2023-03-01T16:30:35.134" v="1650"/>
          <ac:picMkLst>
            <pc:docMk/>
            <pc:sldMk cId="4086176153" sldId="268"/>
            <ac:picMk id="2" creationId="{A8F831C3-F47E-D185-1822-0985BD87A459}"/>
          </ac:picMkLst>
        </pc:picChg>
        <pc:picChg chg="mod">
          <ac:chgData name="Sydney Briggs" userId="393b5dd3-ad83-4f7a-9783-5e641cc25c0f" providerId="ADAL" clId="{AC86A418-9DF4-41DE-A82A-922E235F6283}" dt="2022-09-16T18:24:05.108" v="180" actId="1076"/>
          <ac:picMkLst>
            <pc:docMk/>
            <pc:sldMk cId="4086176153" sldId="268"/>
            <ac:picMk id="11" creationId="{A46A9919-9B34-47B4-9BF7-0772980D6E0D}"/>
          </ac:picMkLst>
        </pc:picChg>
      </pc:sldChg>
      <pc:sldChg chg="addSp delSp modSp add mod modTransition modAnim delCm modNotesTx">
        <pc:chgData name="Sydney Briggs" userId="393b5dd3-ad83-4f7a-9783-5e641cc25c0f" providerId="ADAL" clId="{AC86A418-9DF4-41DE-A82A-922E235F6283}" dt="2023-03-15T17:13:39.038" v="2184"/>
        <pc:sldMkLst>
          <pc:docMk/>
          <pc:sldMk cId="3459851110" sldId="269"/>
        </pc:sldMkLst>
        <pc:spChg chg="mod">
          <ac:chgData name="Sydney Briggs" userId="393b5dd3-ad83-4f7a-9783-5e641cc25c0f" providerId="ADAL" clId="{AC86A418-9DF4-41DE-A82A-922E235F6283}" dt="2022-09-16T18:25:03.084" v="191" actId="1076"/>
          <ac:spMkLst>
            <pc:docMk/>
            <pc:sldMk cId="3459851110" sldId="269"/>
            <ac:spMk id="5" creationId="{0BD220D6-5CA9-495A-BFD7-3905B33E18CD}"/>
          </ac:spMkLst>
        </pc:spChg>
        <pc:spChg chg="mod">
          <ac:chgData name="Sydney Briggs" userId="393b5dd3-ad83-4f7a-9783-5e641cc25c0f" providerId="ADAL" clId="{AC86A418-9DF4-41DE-A82A-922E235F6283}" dt="2022-09-16T18:24:33.990" v="184" actId="14100"/>
          <ac:spMkLst>
            <pc:docMk/>
            <pc:sldMk cId="3459851110" sldId="269"/>
            <ac:spMk id="7" creationId="{A4AC25D0-008B-4624-BA1E-2A94A844B347}"/>
          </ac:spMkLst>
        </pc:spChg>
        <pc:spChg chg="mod">
          <ac:chgData name="Sydney Briggs" userId="393b5dd3-ad83-4f7a-9783-5e641cc25c0f" providerId="ADAL" clId="{AC86A418-9DF4-41DE-A82A-922E235F6283}" dt="2022-09-19T17:15:35.556" v="1084" actId="20577"/>
          <ac:spMkLst>
            <pc:docMk/>
            <pc:sldMk cId="3459851110" sldId="269"/>
            <ac:spMk id="8" creationId="{F013139A-3A26-48C6-8982-8EBCCF7A7BCC}"/>
          </ac:spMkLst>
        </pc:spChg>
        <pc:picChg chg="add del mod">
          <ac:chgData name="Sydney Briggs" userId="393b5dd3-ad83-4f7a-9783-5e641cc25c0f" providerId="ADAL" clId="{AC86A418-9DF4-41DE-A82A-922E235F6283}" dt="2023-03-15T17:10:09.871" v="2179"/>
          <ac:picMkLst>
            <pc:docMk/>
            <pc:sldMk cId="3459851110" sldId="269"/>
            <ac:picMk id="2" creationId="{C51359A8-3F48-608A-AFDC-EEE930503C30}"/>
          </ac:picMkLst>
        </pc:picChg>
        <pc:picChg chg="add del mod">
          <ac:chgData name="Sydney Briggs" userId="393b5dd3-ad83-4f7a-9783-5e641cc25c0f" providerId="ADAL" clId="{AC86A418-9DF4-41DE-A82A-922E235F6283}" dt="2023-03-15T17:11:23.042" v="2181"/>
          <ac:picMkLst>
            <pc:docMk/>
            <pc:sldMk cId="3459851110" sldId="269"/>
            <ac:picMk id="3" creationId="{92A64324-8459-209B-EF2E-10736ACA9A26}"/>
          </ac:picMkLst>
        </pc:picChg>
        <pc:picChg chg="add del mod">
          <ac:chgData name="Sydney Briggs" userId="393b5dd3-ad83-4f7a-9783-5e641cc25c0f" providerId="ADAL" clId="{AC86A418-9DF4-41DE-A82A-922E235F6283}" dt="2023-03-15T17:12:57.347" v="2183"/>
          <ac:picMkLst>
            <pc:docMk/>
            <pc:sldMk cId="3459851110" sldId="269"/>
            <ac:picMk id="4" creationId="{A113CE1D-370E-EE2B-0541-BC07B6327CBE}"/>
          </ac:picMkLst>
        </pc:picChg>
        <pc:picChg chg="mod">
          <ac:chgData name="Sydney Briggs" userId="393b5dd3-ad83-4f7a-9783-5e641cc25c0f" providerId="ADAL" clId="{AC86A418-9DF4-41DE-A82A-922E235F6283}" dt="2022-09-16T18:24:49.720" v="187" actId="1076"/>
          <ac:picMkLst>
            <pc:docMk/>
            <pc:sldMk cId="3459851110" sldId="269"/>
            <ac:picMk id="6" creationId="{8A0CA2B2-8136-4510-ADA8-85A643D7820C}"/>
          </ac:picMkLst>
        </pc:picChg>
        <pc:picChg chg="add mod">
          <ac:chgData name="Sydney Briggs" userId="393b5dd3-ad83-4f7a-9783-5e641cc25c0f" providerId="ADAL" clId="{AC86A418-9DF4-41DE-A82A-922E235F6283}" dt="2023-03-15T17:13:39.038" v="2184"/>
          <ac:picMkLst>
            <pc:docMk/>
            <pc:sldMk cId="3459851110" sldId="269"/>
            <ac:picMk id="9" creationId="{AD9696BC-9B87-B796-F187-B80A79ED0377}"/>
          </ac:picMkLst>
        </pc:picChg>
      </pc:sldChg>
      <pc:sldChg chg="addSp delSp modSp add mod modTransition modAnim modNotesTx">
        <pc:chgData name="Sydney Briggs" userId="393b5dd3-ad83-4f7a-9783-5e641cc25c0f" providerId="ADAL" clId="{AC86A418-9DF4-41DE-A82A-922E235F6283}" dt="2023-03-15T17:20:26.934" v="2190"/>
        <pc:sldMkLst>
          <pc:docMk/>
          <pc:sldMk cId="1665848129" sldId="270"/>
        </pc:sldMkLst>
        <pc:spChg chg="mod">
          <ac:chgData name="Sydney Briggs" userId="393b5dd3-ad83-4f7a-9783-5e641cc25c0f" providerId="ADAL" clId="{AC86A418-9DF4-41DE-A82A-922E235F6283}" dt="2023-03-10T19:31:11.243" v="2165" actId="14100"/>
          <ac:spMkLst>
            <pc:docMk/>
            <pc:sldMk cId="1665848129" sldId="270"/>
            <ac:spMk id="2" creationId="{A1E1725B-6746-4FFD-944C-DB7D1243715B}"/>
          </ac:spMkLst>
        </pc:spChg>
        <pc:spChg chg="mod">
          <ac:chgData name="Sydney Briggs" userId="393b5dd3-ad83-4f7a-9783-5e641cc25c0f" providerId="ADAL" clId="{AC86A418-9DF4-41DE-A82A-922E235F6283}" dt="2022-09-19T17:15:54.101" v="1088" actId="20577"/>
          <ac:spMkLst>
            <pc:docMk/>
            <pc:sldMk cId="1665848129" sldId="270"/>
            <ac:spMk id="5" creationId="{102390F1-79EC-4D89-8FBB-213DC4294B28}"/>
          </ac:spMkLst>
        </pc:spChg>
        <pc:spChg chg="mod">
          <ac:chgData name="Sydney Briggs" userId="393b5dd3-ad83-4f7a-9783-5e641cc25c0f" providerId="ADAL" clId="{AC86A418-9DF4-41DE-A82A-922E235F6283}" dt="2022-09-16T18:26:02.192" v="200" actId="14100"/>
          <ac:spMkLst>
            <pc:docMk/>
            <pc:sldMk cId="1665848129" sldId="270"/>
            <ac:spMk id="7" creationId="{A4AC25D0-008B-4624-BA1E-2A94A844B347}"/>
          </ac:spMkLst>
        </pc:spChg>
        <pc:picChg chg="add del mod">
          <ac:chgData name="Sydney Briggs" userId="393b5dd3-ad83-4f7a-9783-5e641cc25c0f" providerId="ADAL" clId="{AC86A418-9DF4-41DE-A82A-922E235F6283}" dt="2023-03-15T17:18:41.802" v="2187"/>
          <ac:picMkLst>
            <pc:docMk/>
            <pc:sldMk cId="1665848129" sldId="270"/>
            <ac:picMk id="3" creationId="{31E051B4-3A4D-37AF-0DF8-05F7E477E37D}"/>
          </ac:picMkLst>
        </pc:picChg>
        <pc:picChg chg="add del mod">
          <ac:chgData name="Sydney Briggs" userId="393b5dd3-ad83-4f7a-9783-5e641cc25c0f" providerId="ADAL" clId="{AC86A418-9DF4-41DE-A82A-922E235F6283}" dt="2023-03-15T17:19:54.938" v="2189"/>
          <ac:picMkLst>
            <pc:docMk/>
            <pc:sldMk cId="1665848129" sldId="270"/>
            <ac:picMk id="4" creationId="{C28FBA3C-4A63-84F9-F193-B5E8D00F0857}"/>
          </ac:picMkLst>
        </pc:picChg>
        <pc:picChg chg="mod">
          <ac:chgData name="Sydney Briggs" userId="393b5dd3-ad83-4f7a-9783-5e641cc25c0f" providerId="ADAL" clId="{AC86A418-9DF4-41DE-A82A-922E235F6283}" dt="2022-09-16T18:27:17.375" v="212" actId="1076"/>
          <ac:picMkLst>
            <pc:docMk/>
            <pc:sldMk cId="1665848129" sldId="270"/>
            <ac:picMk id="6" creationId="{8A0CA2B2-8136-4510-ADA8-85A643D7820C}"/>
          </ac:picMkLst>
        </pc:picChg>
        <pc:picChg chg="add mod">
          <ac:chgData name="Sydney Briggs" userId="393b5dd3-ad83-4f7a-9783-5e641cc25c0f" providerId="ADAL" clId="{AC86A418-9DF4-41DE-A82A-922E235F6283}" dt="2023-03-15T17:20:26.934" v="2190"/>
          <ac:picMkLst>
            <pc:docMk/>
            <pc:sldMk cId="1665848129" sldId="270"/>
            <ac:picMk id="8" creationId="{1217EFA4-63FD-4723-30B8-E5669301B1A5}"/>
          </ac:picMkLst>
        </pc:picChg>
      </pc:sldChg>
      <pc:sldChg chg="addSp modSp add mod modTransition delCm modNotesTx">
        <pc:chgData name="Sydney Briggs" userId="393b5dd3-ad83-4f7a-9783-5e641cc25c0f" providerId="ADAL" clId="{AC86A418-9DF4-41DE-A82A-922E235F6283}" dt="2023-03-01T16:53:04.505" v="1670"/>
        <pc:sldMkLst>
          <pc:docMk/>
          <pc:sldMk cId="1788584970" sldId="272"/>
        </pc:sldMkLst>
        <pc:spChg chg="mod">
          <ac:chgData name="Sydney Briggs" userId="393b5dd3-ad83-4f7a-9783-5e641cc25c0f" providerId="ADAL" clId="{AC86A418-9DF4-41DE-A82A-922E235F6283}" dt="2022-09-16T18:37:02.753" v="279" actId="1076"/>
          <ac:spMkLst>
            <pc:docMk/>
            <pc:sldMk cId="1788584970" sldId="272"/>
            <ac:spMk id="2" creationId="{05D22BA4-9EBB-440B-83FF-9B717D36967F}"/>
          </ac:spMkLst>
        </pc:spChg>
        <pc:spChg chg="mod">
          <ac:chgData name="Sydney Briggs" userId="393b5dd3-ad83-4f7a-9783-5e641cc25c0f" providerId="ADAL" clId="{AC86A418-9DF4-41DE-A82A-922E235F6283}" dt="2022-09-19T17:32:18.899" v="1228" actId="14100"/>
          <ac:spMkLst>
            <pc:docMk/>
            <pc:sldMk cId="1788584970" sldId="272"/>
            <ac:spMk id="4" creationId="{9699533D-6490-4F1B-B1A4-0DF9FE62E09C}"/>
          </ac:spMkLst>
        </pc:spChg>
        <pc:spChg chg="mod">
          <ac:chgData name="Sydney Briggs" userId="393b5dd3-ad83-4f7a-9783-5e641cc25c0f" providerId="ADAL" clId="{AC86A418-9DF4-41DE-A82A-922E235F6283}" dt="2022-09-16T19:41:02.992" v="853" actId="1076"/>
          <ac:spMkLst>
            <pc:docMk/>
            <pc:sldMk cId="1788584970" sldId="272"/>
            <ac:spMk id="7" creationId="{D00999B7-EADE-450E-9509-4AA617368477}"/>
          </ac:spMkLst>
        </pc:spChg>
        <pc:picChg chg="add mod">
          <ac:chgData name="Sydney Briggs" userId="393b5dd3-ad83-4f7a-9783-5e641cc25c0f" providerId="ADAL" clId="{AC86A418-9DF4-41DE-A82A-922E235F6283}" dt="2023-03-01T16:53:04.505" v="1670"/>
          <ac:picMkLst>
            <pc:docMk/>
            <pc:sldMk cId="1788584970" sldId="272"/>
            <ac:picMk id="3" creationId="{D858F3C1-51F1-260F-357D-1BAF45D9FDBB}"/>
          </ac:picMkLst>
        </pc:picChg>
        <pc:picChg chg="mod">
          <ac:chgData name="Sydney Briggs" userId="393b5dd3-ad83-4f7a-9783-5e641cc25c0f" providerId="ADAL" clId="{AC86A418-9DF4-41DE-A82A-922E235F6283}" dt="2022-09-16T19:40:53.706" v="852" actId="1076"/>
          <ac:picMkLst>
            <pc:docMk/>
            <pc:sldMk cId="1788584970" sldId="272"/>
            <ac:picMk id="6" creationId="{42D02873-BF4F-4EBC-956B-E08B37A5F037}"/>
          </ac:picMkLst>
        </pc:picChg>
      </pc:sldChg>
      <pc:sldChg chg="addSp delSp modSp add mod modTransition modAnim modNotesTx">
        <pc:chgData name="Sydney Briggs" userId="393b5dd3-ad83-4f7a-9783-5e641cc25c0f" providerId="ADAL" clId="{AC86A418-9DF4-41DE-A82A-922E235F6283}" dt="2023-03-10T19:32:03.046" v="2170" actId="14100"/>
        <pc:sldMkLst>
          <pc:docMk/>
          <pc:sldMk cId="3573979687" sldId="273"/>
        </pc:sldMkLst>
        <pc:spChg chg="mod">
          <ac:chgData name="Sydney Briggs" userId="393b5dd3-ad83-4f7a-9783-5e641cc25c0f" providerId="ADAL" clId="{AC86A418-9DF4-41DE-A82A-922E235F6283}" dt="2022-09-16T18:38:32.773" v="301" actId="14100"/>
          <ac:spMkLst>
            <pc:docMk/>
            <pc:sldMk cId="3573979687" sldId="273"/>
            <ac:spMk id="2" creationId="{A86BBBAA-1FA5-41EF-A135-5AA382C11901}"/>
          </ac:spMkLst>
        </pc:spChg>
        <pc:spChg chg="mod">
          <ac:chgData name="Sydney Briggs" userId="393b5dd3-ad83-4f7a-9783-5e641cc25c0f" providerId="ADAL" clId="{AC86A418-9DF4-41DE-A82A-922E235F6283}" dt="2022-09-19T17:37:13.140" v="1252" actId="255"/>
          <ac:spMkLst>
            <pc:docMk/>
            <pc:sldMk cId="3573979687" sldId="273"/>
            <ac:spMk id="4" creationId="{11B627D2-3A38-411F-B3F0-F6881DE23C84}"/>
          </ac:spMkLst>
        </pc:spChg>
        <pc:spChg chg="mod">
          <ac:chgData name="Sydney Briggs" userId="393b5dd3-ad83-4f7a-9783-5e641cc25c0f" providerId="ADAL" clId="{AC86A418-9DF4-41DE-A82A-922E235F6283}" dt="2023-03-10T19:32:03.046" v="2170" actId="14100"/>
          <ac:spMkLst>
            <pc:docMk/>
            <pc:sldMk cId="3573979687" sldId="273"/>
            <ac:spMk id="7" creationId="{05FAEF2D-6755-430B-940C-8122542A5E37}"/>
          </ac:spMkLst>
        </pc:spChg>
        <pc:spChg chg="mod">
          <ac:chgData name="Sydney Briggs" userId="393b5dd3-ad83-4f7a-9783-5e641cc25c0f" providerId="ADAL" clId="{AC86A418-9DF4-41DE-A82A-922E235F6283}" dt="2022-09-16T18:39:14.659" v="307" actId="1076"/>
          <ac:spMkLst>
            <pc:docMk/>
            <pc:sldMk cId="3573979687" sldId="273"/>
            <ac:spMk id="8" creationId="{C03FFCE2-ADF2-4595-B9D1-A78CD933307D}"/>
          </ac:spMkLst>
        </pc:spChg>
        <pc:picChg chg="add del mod">
          <ac:chgData name="Sydney Briggs" userId="393b5dd3-ad83-4f7a-9783-5e641cc25c0f" providerId="ADAL" clId="{AC86A418-9DF4-41DE-A82A-922E235F6283}" dt="2023-03-01T16:53:36.606" v="1672"/>
          <ac:picMkLst>
            <pc:docMk/>
            <pc:sldMk cId="3573979687" sldId="273"/>
            <ac:picMk id="3" creationId="{D5E592E8-C435-4B32-86DE-83F9E34D4EAC}"/>
          </ac:picMkLst>
        </pc:picChg>
        <pc:picChg chg="add mod">
          <ac:chgData name="Sydney Briggs" userId="393b5dd3-ad83-4f7a-9783-5e641cc25c0f" providerId="ADAL" clId="{AC86A418-9DF4-41DE-A82A-922E235F6283}" dt="2023-03-01T16:54:15.015" v="1673"/>
          <ac:picMkLst>
            <pc:docMk/>
            <pc:sldMk cId="3573979687" sldId="273"/>
            <ac:picMk id="5" creationId="{84935373-0248-9489-077D-E57B627E7E23}"/>
          </ac:picMkLst>
        </pc:picChg>
        <pc:picChg chg="mod">
          <ac:chgData name="Sydney Briggs" userId="393b5dd3-ad83-4f7a-9783-5e641cc25c0f" providerId="ADAL" clId="{AC86A418-9DF4-41DE-A82A-922E235F6283}" dt="2022-09-16T18:38:54.001" v="304" actId="1076"/>
          <ac:picMkLst>
            <pc:docMk/>
            <pc:sldMk cId="3573979687" sldId="273"/>
            <ac:picMk id="6" creationId="{89EE7D72-AAE0-4336-9471-2AC46EDB1885}"/>
          </ac:picMkLst>
        </pc:picChg>
      </pc:sldChg>
      <pc:sldChg chg="addSp modSp add mod modTransition modNotesTx">
        <pc:chgData name="Sydney Briggs" userId="393b5dd3-ad83-4f7a-9783-5e641cc25c0f" providerId="ADAL" clId="{AC86A418-9DF4-41DE-A82A-922E235F6283}" dt="2023-03-01T16:54:58.045" v="1674"/>
        <pc:sldMkLst>
          <pc:docMk/>
          <pc:sldMk cId="88703714" sldId="274"/>
        </pc:sldMkLst>
        <pc:spChg chg="mod">
          <ac:chgData name="Sydney Briggs" userId="393b5dd3-ad83-4f7a-9783-5e641cc25c0f" providerId="ADAL" clId="{AC86A418-9DF4-41DE-A82A-922E235F6283}" dt="2022-09-16T18:42:01.183" v="333" actId="14100"/>
          <ac:spMkLst>
            <pc:docMk/>
            <pc:sldMk cId="88703714" sldId="274"/>
            <ac:spMk id="2" creationId="{B388CF39-4B64-4AF3-BF10-A8C23D1A0304}"/>
          </ac:spMkLst>
        </pc:spChg>
        <pc:spChg chg="mod">
          <ac:chgData name="Sydney Briggs" userId="393b5dd3-ad83-4f7a-9783-5e641cc25c0f" providerId="ADAL" clId="{AC86A418-9DF4-41DE-A82A-922E235F6283}" dt="2022-09-19T17:37:56.019" v="1268" actId="14100"/>
          <ac:spMkLst>
            <pc:docMk/>
            <pc:sldMk cId="88703714" sldId="274"/>
            <ac:spMk id="4" creationId="{745A64D5-838E-4534-BFA1-D1BB6E213AF4}"/>
          </ac:spMkLst>
        </pc:spChg>
        <pc:spChg chg="mod">
          <ac:chgData name="Sydney Briggs" userId="393b5dd3-ad83-4f7a-9783-5e641cc25c0f" providerId="ADAL" clId="{AC86A418-9DF4-41DE-A82A-922E235F6283}" dt="2022-09-16T18:41:29.951" v="329" actId="1076"/>
          <ac:spMkLst>
            <pc:docMk/>
            <pc:sldMk cId="88703714" sldId="274"/>
            <ac:spMk id="7" creationId="{098F1E9B-A052-415E-8046-DBA633EEBAF8}"/>
          </ac:spMkLst>
        </pc:spChg>
        <pc:picChg chg="add mod">
          <ac:chgData name="Sydney Briggs" userId="393b5dd3-ad83-4f7a-9783-5e641cc25c0f" providerId="ADAL" clId="{AC86A418-9DF4-41DE-A82A-922E235F6283}" dt="2023-03-01T16:54:58.045" v="1674"/>
          <ac:picMkLst>
            <pc:docMk/>
            <pc:sldMk cId="88703714" sldId="274"/>
            <ac:picMk id="3" creationId="{9871E7AD-BF23-E156-D9E1-CA2088D8E225}"/>
          </ac:picMkLst>
        </pc:picChg>
        <pc:picChg chg="mod">
          <ac:chgData name="Sydney Briggs" userId="393b5dd3-ad83-4f7a-9783-5e641cc25c0f" providerId="ADAL" clId="{AC86A418-9DF4-41DE-A82A-922E235F6283}" dt="2022-09-16T18:41:24.100" v="328" actId="1076"/>
          <ac:picMkLst>
            <pc:docMk/>
            <pc:sldMk cId="88703714" sldId="274"/>
            <ac:picMk id="6" creationId="{092BF745-F018-401E-A427-12972D6EF370}"/>
          </ac:picMkLst>
        </pc:picChg>
      </pc:sldChg>
      <pc:sldChg chg="addSp modSp add mod modTransition modNotesTx">
        <pc:chgData name="Sydney Briggs" userId="393b5dd3-ad83-4f7a-9783-5e641cc25c0f" providerId="ADAL" clId="{AC86A418-9DF4-41DE-A82A-922E235F6283}" dt="2023-03-01T16:58:07.043" v="1679"/>
        <pc:sldMkLst>
          <pc:docMk/>
          <pc:sldMk cId="704453177" sldId="275"/>
        </pc:sldMkLst>
        <pc:spChg chg="mod">
          <ac:chgData name="Sydney Briggs" userId="393b5dd3-ad83-4f7a-9783-5e641cc25c0f" providerId="ADAL" clId="{AC86A418-9DF4-41DE-A82A-922E235F6283}" dt="2022-09-16T18:46:53.661" v="371" actId="1076"/>
          <ac:spMkLst>
            <pc:docMk/>
            <pc:sldMk cId="704453177" sldId="275"/>
            <ac:spMk id="2" creationId="{FB5276C5-92BF-4740-B6B7-B744B087583B}"/>
          </ac:spMkLst>
        </pc:spChg>
        <pc:spChg chg="mod">
          <ac:chgData name="Sydney Briggs" userId="393b5dd3-ad83-4f7a-9783-5e641cc25c0f" providerId="ADAL" clId="{AC86A418-9DF4-41DE-A82A-922E235F6283}" dt="2022-09-19T17:39:13.669" v="1330" actId="14100"/>
          <ac:spMkLst>
            <pc:docMk/>
            <pc:sldMk cId="704453177" sldId="275"/>
            <ac:spMk id="4" creationId="{E444A984-B3D1-4946-A4A4-7256FE60D14D}"/>
          </ac:spMkLst>
        </pc:spChg>
        <pc:spChg chg="mod">
          <ac:chgData name="Sydney Briggs" userId="393b5dd3-ad83-4f7a-9783-5e641cc25c0f" providerId="ADAL" clId="{AC86A418-9DF4-41DE-A82A-922E235F6283}" dt="2022-09-16T18:48:11.330" v="385" actId="14100"/>
          <ac:spMkLst>
            <pc:docMk/>
            <pc:sldMk cId="704453177" sldId="275"/>
            <ac:spMk id="7" creationId="{3D2EC014-ACA6-4E2B-B83D-E5463C1F60D1}"/>
          </ac:spMkLst>
        </pc:spChg>
        <pc:picChg chg="add mod">
          <ac:chgData name="Sydney Briggs" userId="393b5dd3-ad83-4f7a-9783-5e641cc25c0f" providerId="ADAL" clId="{AC86A418-9DF4-41DE-A82A-922E235F6283}" dt="2023-03-01T16:58:07.043" v="1679"/>
          <ac:picMkLst>
            <pc:docMk/>
            <pc:sldMk cId="704453177" sldId="275"/>
            <ac:picMk id="3" creationId="{6D94C6E0-BD2B-C3A9-6FC3-A1D404B769CD}"/>
          </ac:picMkLst>
        </pc:picChg>
        <pc:picChg chg="mod">
          <ac:chgData name="Sydney Briggs" userId="393b5dd3-ad83-4f7a-9783-5e641cc25c0f" providerId="ADAL" clId="{AC86A418-9DF4-41DE-A82A-922E235F6283}" dt="2022-09-16T18:47:52.440" v="381" actId="1076"/>
          <ac:picMkLst>
            <pc:docMk/>
            <pc:sldMk cId="704453177" sldId="275"/>
            <ac:picMk id="6" creationId="{833BA958-B4E7-4E5F-B9FE-239AE189D652}"/>
          </ac:picMkLst>
        </pc:picChg>
      </pc:sldChg>
      <pc:sldChg chg="addSp delSp modSp add mod modTransition modAnim modNotesTx">
        <pc:chgData name="Sydney Briggs" userId="393b5dd3-ad83-4f7a-9783-5e641cc25c0f" providerId="ADAL" clId="{AC86A418-9DF4-41DE-A82A-922E235F6283}" dt="2023-03-10T19:32:28.974" v="2172" actId="14100"/>
        <pc:sldMkLst>
          <pc:docMk/>
          <pc:sldMk cId="3812516858" sldId="276"/>
        </pc:sldMkLst>
        <pc:spChg chg="mod">
          <ac:chgData name="Sydney Briggs" userId="393b5dd3-ad83-4f7a-9783-5e641cc25c0f" providerId="ADAL" clId="{AC86A418-9DF4-41DE-A82A-922E235F6283}" dt="2022-09-16T19:50:39.191" v="950" actId="1076"/>
          <ac:spMkLst>
            <pc:docMk/>
            <pc:sldMk cId="3812516858" sldId="276"/>
            <ac:spMk id="2" creationId="{3E6E9E0A-F497-4324-9C14-901B7521541E}"/>
          </ac:spMkLst>
        </pc:spChg>
        <pc:spChg chg="mod">
          <ac:chgData name="Sydney Briggs" userId="393b5dd3-ad83-4f7a-9783-5e641cc25c0f" providerId="ADAL" clId="{AC86A418-9DF4-41DE-A82A-922E235F6283}" dt="2022-09-19T17:38:48.739" v="1308" actId="20577"/>
          <ac:spMkLst>
            <pc:docMk/>
            <pc:sldMk cId="3812516858" sldId="276"/>
            <ac:spMk id="4" creationId="{541BC810-650E-47E1-BA00-298F56EE4924}"/>
          </ac:spMkLst>
        </pc:spChg>
        <pc:spChg chg="mod">
          <ac:chgData name="Sydney Briggs" userId="393b5dd3-ad83-4f7a-9783-5e641cc25c0f" providerId="ADAL" clId="{AC86A418-9DF4-41DE-A82A-922E235F6283}" dt="2023-03-10T19:32:28.974" v="2172" actId="14100"/>
          <ac:spMkLst>
            <pc:docMk/>
            <pc:sldMk cId="3812516858" sldId="276"/>
            <ac:spMk id="7" creationId="{0D3F71EF-E8FC-4F31-80E1-A7C63F3475B1}"/>
          </ac:spMkLst>
        </pc:spChg>
        <pc:picChg chg="add del mod">
          <ac:chgData name="Sydney Briggs" userId="393b5dd3-ad83-4f7a-9783-5e641cc25c0f" providerId="ADAL" clId="{AC86A418-9DF4-41DE-A82A-922E235F6283}" dt="2023-03-01T16:56:58.014" v="1677"/>
          <ac:picMkLst>
            <pc:docMk/>
            <pc:sldMk cId="3812516858" sldId="276"/>
            <ac:picMk id="3" creationId="{31007A8D-9327-9CFC-CD7E-41C32940541C}"/>
          </ac:picMkLst>
        </pc:picChg>
        <pc:picChg chg="add mod">
          <ac:chgData name="Sydney Briggs" userId="393b5dd3-ad83-4f7a-9783-5e641cc25c0f" providerId="ADAL" clId="{AC86A418-9DF4-41DE-A82A-922E235F6283}" dt="2023-03-01T16:57:23.671" v="1678"/>
          <ac:picMkLst>
            <pc:docMk/>
            <pc:sldMk cId="3812516858" sldId="276"/>
            <ac:picMk id="5" creationId="{7AFC0068-17F9-A5AD-7771-9F3F06D53C4B}"/>
          </ac:picMkLst>
        </pc:picChg>
        <pc:picChg chg="mod">
          <ac:chgData name="Sydney Briggs" userId="393b5dd3-ad83-4f7a-9783-5e641cc25c0f" providerId="ADAL" clId="{AC86A418-9DF4-41DE-A82A-922E235F6283}" dt="2022-09-16T18:46:09.111" v="365" actId="1076"/>
          <ac:picMkLst>
            <pc:docMk/>
            <pc:sldMk cId="3812516858" sldId="276"/>
            <ac:picMk id="6" creationId="{54F8D8E0-95B5-4DE3-9938-A7A18E3BCB03}"/>
          </ac:picMkLst>
        </pc:picChg>
      </pc:sldChg>
      <pc:sldChg chg="addSp delSp modSp add mod modTransition modAnim delCm modNotesTx">
        <pc:chgData name="Sydney Briggs" userId="393b5dd3-ad83-4f7a-9783-5e641cc25c0f" providerId="ADAL" clId="{AC86A418-9DF4-41DE-A82A-922E235F6283}" dt="2023-03-01T17:01:58.254" v="1689"/>
        <pc:sldMkLst>
          <pc:docMk/>
          <pc:sldMk cId="4226141722" sldId="277"/>
        </pc:sldMkLst>
        <pc:spChg chg="mod">
          <ac:chgData name="Sydney Briggs" userId="393b5dd3-ad83-4f7a-9783-5e641cc25c0f" providerId="ADAL" clId="{AC86A418-9DF4-41DE-A82A-922E235F6283}" dt="2022-09-16T18:49:01.958" v="392" actId="1076"/>
          <ac:spMkLst>
            <pc:docMk/>
            <pc:sldMk cId="4226141722" sldId="277"/>
            <ac:spMk id="2" creationId="{9AEB5807-B158-4671-9C99-AC5B5FF1ABEB}"/>
          </ac:spMkLst>
        </pc:spChg>
        <pc:spChg chg="mod">
          <ac:chgData name="Sydney Briggs" userId="393b5dd3-ad83-4f7a-9783-5e641cc25c0f" providerId="ADAL" clId="{AC86A418-9DF4-41DE-A82A-922E235F6283}" dt="2022-09-19T17:39:27.770" v="1352" actId="27636"/>
          <ac:spMkLst>
            <pc:docMk/>
            <pc:sldMk cId="4226141722" sldId="277"/>
            <ac:spMk id="4" creationId="{61713A87-6DDC-4993-B7CB-137F78EE3765}"/>
          </ac:spMkLst>
        </pc:spChg>
        <pc:spChg chg="mod">
          <ac:chgData name="Sydney Briggs" userId="393b5dd3-ad83-4f7a-9783-5e641cc25c0f" providerId="ADAL" clId="{AC86A418-9DF4-41DE-A82A-922E235F6283}" dt="2022-09-16T18:49:54.635" v="404" actId="1076"/>
          <ac:spMkLst>
            <pc:docMk/>
            <pc:sldMk cId="4226141722" sldId="277"/>
            <ac:spMk id="7" creationId="{4F08CEFE-2644-4364-9AD1-CAAC60D445FB}"/>
          </ac:spMkLst>
        </pc:spChg>
        <pc:picChg chg="add del mod">
          <ac:chgData name="Sydney Briggs" userId="393b5dd3-ad83-4f7a-9783-5e641cc25c0f" providerId="ADAL" clId="{AC86A418-9DF4-41DE-A82A-922E235F6283}" dt="2023-03-01T17:01:13.402" v="1686"/>
          <ac:picMkLst>
            <pc:docMk/>
            <pc:sldMk cId="4226141722" sldId="277"/>
            <ac:picMk id="3" creationId="{42E377F7-B996-C0BF-EFC3-027EC5ACF7AF}"/>
          </ac:picMkLst>
        </pc:picChg>
        <pc:picChg chg="add del mod">
          <ac:chgData name="Sydney Briggs" userId="393b5dd3-ad83-4f7a-9783-5e641cc25c0f" providerId="ADAL" clId="{AC86A418-9DF4-41DE-A82A-922E235F6283}" dt="2023-03-01T17:01:36.657" v="1688"/>
          <ac:picMkLst>
            <pc:docMk/>
            <pc:sldMk cId="4226141722" sldId="277"/>
            <ac:picMk id="5" creationId="{EFFA93AF-59B0-2E54-E514-D9737F95DD0E}"/>
          </ac:picMkLst>
        </pc:picChg>
        <pc:picChg chg="mod">
          <ac:chgData name="Sydney Briggs" userId="393b5dd3-ad83-4f7a-9783-5e641cc25c0f" providerId="ADAL" clId="{AC86A418-9DF4-41DE-A82A-922E235F6283}" dt="2022-09-16T18:49:29.527" v="401" actId="1076"/>
          <ac:picMkLst>
            <pc:docMk/>
            <pc:sldMk cId="4226141722" sldId="277"/>
            <ac:picMk id="6" creationId="{88646DF7-4FEE-46B5-A1A5-ABE41B7CBF13}"/>
          </ac:picMkLst>
        </pc:picChg>
        <pc:picChg chg="add mod">
          <ac:chgData name="Sydney Briggs" userId="393b5dd3-ad83-4f7a-9783-5e641cc25c0f" providerId="ADAL" clId="{AC86A418-9DF4-41DE-A82A-922E235F6283}" dt="2023-03-01T17:01:58.254" v="1689"/>
          <ac:picMkLst>
            <pc:docMk/>
            <pc:sldMk cId="4226141722" sldId="277"/>
            <ac:picMk id="8" creationId="{6B477F81-56D5-B850-119B-F4460512D43B}"/>
          </ac:picMkLst>
        </pc:picChg>
      </pc:sldChg>
      <pc:sldChg chg="addSp delSp modSp add mod modTransition modAnim modNotesTx">
        <pc:chgData name="Sydney Briggs" userId="393b5dd3-ad83-4f7a-9783-5e641cc25c0f" providerId="ADAL" clId="{AC86A418-9DF4-41DE-A82A-922E235F6283}" dt="2023-03-15T17:31:58.389" v="2200"/>
        <pc:sldMkLst>
          <pc:docMk/>
          <pc:sldMk cId="1955109111" sldId="278"/>
        </pc:sldMkLst>
        <pc:spChg chg="mod">
          <ac:chgData name="Sydney Briggs" userId="393b5dd3-ad83-4f7a-9783-5e641cc25c0f" providerId="ADAL" clId="{AC86A418-9DF4-41DE-A82A-922E235F6283}" dt="2022-09-16T18:53:10.752" v="436" actId="1076"/>
          <ac:spMkLst>
            <pc:docMk/>
            <pc:sldMk cId="1955109111" sldId="278"/>
            <ac:spMk id="2" creationId="{3082D748-DFB1-48B7-86AA-0ABC2984E89C}"/>
          </ac:spMkLst>
        </pc:spChg>
        <pc:spChg chg="mod">
          <ac:chgData name="Sydney Briggs" userId="393b5dd3-ad83-4f7a-9783-5e641cc25c0f" providerId="ADAL" clId="{AC86A418-9DF4-41DE-A82A-922E235F6283}" dt="2022-09-19T17:40:11.746" v="1373" actId="6549"/>
          <ac:spMkLst>
            <pc:docMk/>
            <pc:sldMk cId="1955109111" sldId="278"/>
            <ac:spMk id="4" creationId="{E55AF1CE-5E39-49CB-9544-5C330B1654AA}"/>
          </ac:spMkLst>
        </pc:spChg>
        <pc:spChg chg="mod">
          <ac:chgData name="Sydney Briggs" userId="393b5dd3-ad83-4f7a-9783-5e641cc25c0f" providerId="ADAL" clId="{AC86A418-9DF4-41DE-A82A-922E235F6283}" dt="2023-03-10T19:32:44.408" v="2173" actId="14100"/>
          <ac:spMkLst>
            <pc:docMk/>
            <pc:sldMk cId="1955109111" sldId="278"/>
            <ac:spMk id="7" creationId="{A717A443-BEB8-4540-9173-FE1BF7D2BAA6}"/>
          </ac:spMkLst>
        </pc:spChg>
        <pc:spChg chg="mod">
          <ac:chgData name="Sydney Briggs" userId="393b5dd3-ad83-4f7a-9783-5e641cc25c0f" providerId="ADAL" clId="{AC86A418-9DF4-41DE-A82A-922E235F6283}" dt="2022-09-16T18:52:11.954" v="434" actId="14100"/>
          <ac:spMkLst>
            <pc:docMk/>
            <pc:sldMk cId="1955109111" sldId="278"/>
            <ac:spMk id="8" creationId="{3E92D2F4-D9E7-4B2F-9C49-90510273EC38}"/>
          </ac:spMkLst>
        </pc:spChg>
        <pc:picChg chg="add mod">
          <ac:chgData name="Sydney Briggs" userId="393b5dd3-ad83-4f7a-9783-5e641cc25c0f" providerId="ADAL" clId="{AC86A418-9DF4-41DE-A82A-922E235F6283}" dt="2023-03-15T17:31:58.389" v="2200"/>
          <ac:picMkLst>
            <pc:docMk/>
            <pc:sldMk cId="1955109111" sldId="278"/>
            <ac:picMk id="3" creationId="{82955E54-ACC8-4CEA-C80D-447B4A269E34}"/>
          </ac:picMkLst>
        </pc:picChg>
        <pc:picChg chg="add del mod">
          <ac:chgData name="Sydney Briggs" userId="393b5dd3-ad83-4f7a-9783-5e641cc25c0f" providerId="ADAL" clId="{AC86A418-9DF4-41DE-A82A-922E235F6283}" dt="2023-03-01T17:02:20.078" v="1691"/>
          <ac:picMkLst>
            <pc:docMk/>
            <pc:sldMk cId="1955109111" sldId="278"/>
            <ac:picMk id="3" creationId="{C1BEAB93-DB67-1B43-3D62-430CBFB5D54B}"/>
          </ac:picMkLst>
        </pc:picChg>
        <pc:picChg chg="add del mod">
          <ac:chgData name="Sydney Briggs" userId="393b5dd3-ad83-4f7a-9783-5e641cc25c0f" providerId="ADAL" clId="{AC86A418-9DF4-41DE-A82A-922E235F6283}" dt="2023-03-15T17:31:09.279" v="2199"/>
          <ac:picMkLst>
            <pc:docMk/>
            <pc:sldMk cId="1955109111" sldId="278"/>
            <ac:picMk id="5" creationId="{748CB438-6F26-72A7-58E1-1A99B49940D3}"/>
          </ac:picMkLst>
        </pc:picChg>
        <pc:picChg chg="mod">
          <ac:chgData name="Sydney Briggs" userId="393b5dd3-ad83-4f7a-9783-5e641cc25c0f" providerId="ADAL" clId="{AC86A418-9DF4-41DE-A82A-922E235F6283}" dt="2022-09-16T18:51:50.389" v="430" actId="14100"/>
          <ac:picMkLst>
            <pc:docMk/>
            <pc:sldMk cId="1955109111" sldId="278"/>
            <ac:picMk id="6" creationId="{2C151F2A-827A-4BCC-B45B-67C6B104EE0B}"/>
          </ac:picMkLst>
        </pc:picChg>
      </pc:sldChg>
      <pc:sldChg chg="addSp modSp add mod modTransition modNotesTx">
        <pc:chgData name="Sydney Briggs" userId="393b5dd3-ad83-4f7a-9783-5e641cc25c0f" providerId="ADAL" clId="{AC86A418-9DF4-41DE-A82A-922E235F6283}" dt="2023-03-10T19:32:50.526" v="2174" actId="14100"/>
        <pc:sldMkLst>
          <pc:docMk/>
          <pc:sldMk cId="3388172164" sldId="279"/>
        </pc:sldMkLst>
        <pc:spChg chg="mod">
          <ac:chgData name="Sydney Briggs" userId="393b5dd3-ad83-4f7a-9783-5e641cc25c0f" providerId="ADAL" clId="{AC86A418-9DF4-41DE-A82A-922E235F6283}" dt="2022-09-16T19:52:53.886" v="979" actId="1076"/>
          <ac:spMkLst>
            <pc:docMk/>
            <pc:sldMk cId="3388172164" sldId="279"/>
            <ac:spMk id="2" creationId="{35C67F59-8365-4492-A328-2B366E09B894}"/>
          </ac:spMkLst>
        </pc:spChg>
        <pc:spChg chg="mod">
          <ac:chgData name="Sydney Briggs" userId="393b5dd3-ad83-4f7a-9783-5e641cc25c0f" providerId="ADAL" clId="{AC86A418-9DF4-41DE-A82A-922E235F6283}" dt="2022-09-19T17:40:45.452" v="1395" actId="14100"/>
          <ac:spMkLst>
            <pc:docMk/>
            <pc:sldMk cId="3388172164" sldId="279"/>
            <ac:spMk id="4" creationId="{3B3D8A67-6749-48ED-81F6-44985DCE0978}"/>
          </ac:spMkLst>
        </pc:spChg>
        <pc:spChg chg="mod">
          <ac:chgData name="Sydney Briggs" userId="393b5dd3-ad83-4f7a-9783-5e641cc25c0f" providerId="ADAL" clId="{AC86A418-9DF4-41DE-A82A-922E235F6283}" dt="2023-03-10T19:32:50.526" v="2174" actId="14100"/>
          <ac:spMkLst>
            <pc:docMk/>
            <pc:sldMk cId="3388172164" sldId="279"/>
            <ac:spMk id="7" creationId="{E5A06D0A-0680-48A6-BD95-0F9B8164A1AB}"/>
          </ac:spMkLst>
        </pc:spChg>
        <pc:spChg chg="mod">
          <ac:chgData name="Sydney Briggs" userId="393b5dd3-ad83-4f7a-9783-5e641cc25c0f" providerId="ADAL" clId="{AC86A418-9DF4-41DE-A82A-922E235F6283}" dt="2022-09-16T18:54:19.503" v="456" actId="14100"/>
          <ac:spMkLst>
            <pc:docMk/>
            <pc:sldMk cId="3388172164" sldId="279"/>
            <ac:spMk id="8" creationId="{6B5555DC-7121-45B9-B8AF-A3A1B9609AD1}"/>
          </ac:spMkLst>
        </pc:spChg>
        <pc:picChg chg="add mod">
          <ac:chgData name="Sydney Briggs" userId="393b5dd3-ad83-4f7a-9783-5e641cc25c0f" providerId="ADAL" clId="{AC86A418-9DF4-41DE-A82A-922E235F6283}" dt="2023-03-01T17:03:54.617" v="1694"/>
          <ac:picMkLst>
            <pc:docMk/>
            <pc:sldMk cId="3388172164" sldId="279"/>
            <ac:picMk id="3" creationId="{28799FC4-CA61-3BF9-021C-895FDF7779AC}"/>
          </ac:picMkLst>
        </pc:picChg>
        <pc:picChg chg="mod">
          <ac:chgData name="Sydney Briggs" userId="393b5dd3-ad83-4f7a-9783-5e641cc25c0f" providerId="ADAL" clId="{AC86A418-9DF4-41DE-A82A-922E235F6283}" dt="2022-09-16T18:54:23.852" v="458" actId="1076"/>
          <ac:picMkLst>
            <pc:docMk/>
            <pc:sldMk cId="3388172164" sldId="279"/>
            <ac:picMk id="6" creationId="{84AF19C2-9669-474F-8ADC-EB25C825A9BE}"/>
          </ac:picMkLst>
        </pc:picChg>
      </pc:sldChg>
      <pc:sldChg chg="addSp modSp add mod modTransition modNotesTx">
        <pc:chgData name="Sydney Briggs" userId="393b5dd3-ad83-4f7a-9783-5e641cc25c0f" providerId="ADAL" clId="{AC86A418-9DF4-41DE-A82A-922E235F6283}" dt="2023-03-10T19:32:59.378" v="2175" actId="14100"/>
        <pc:sldMkLst>
          <pc:docMk/>
          <pc:sldMk cId="1898567865" sldId="280"/>
        </pc:sldMkLst>
        <pc:spChg chg="mod">
          <ac:chgData name="Sydney Briggs" userId="393b5dd3-ad83-4f7a-9783-5e641cc25c0f" providerId="ADAL" clId="{AC86A418-9DF4-41DE-A82A-922E235F6283}" dt="2022-09-16T18:55:07.835" v="466" actId="1076"/>
          <ac:spMkLst>
            <pc:docMk/>
            <pc:sldMk cId="1898567865" sldId="280"/>
            <ac:spMk id="2" creationId="{0EBBFBFB-13C7-41FB-9084-D4770E2CF60A}"/>
          </ac:spMkLst>
        </pc:spChg>
        <pc:spChg chg="mod">
          <ac:chgData name="Sydney Briggs" userId="393b5dd3-ad83-4f7a-9783-5e641cc25c0f" providerId="ADAL" clId="{AC86A418-9DF4-41DE-A82A-922E235F6283}" dt="2022-09-19T17:41:35.861" v="1421" actId="27636"/>
          <ac:spMkLst>
            <pc:docMk/>
            <pc:sldMk cId="1898567865" sldId="280"/>
            <ac:spMk id="4" creationId="{3062B225-B0FD-4E05-AB46-346FDA871FC1}"/>
          </ac:spMkLst>
        </pc:spChg>
        <pc:spChg chg="mod">
          <ac:chgData name="Sydney Briggs" userId="393b5dd3-ad83-4f7a-9783-5e641cc25c0f" providerId="ADAL" clId="{AC86A418-9DF4-41DE-A82A-922E235F6283}" dt="2023-03-10T19:32:59.378" v="2175" actId="14100"/>
          <ac:spMkLst>
            <pc:docMk/>
            <pc:sldMk cId="1898567865" sldId="280"/>
            <ac:spMk id="7" creationId="{09249EE5-B4C5-47CE-BDD6-43095C38E383}"/>
          </ac:spMkLst>
        </pc:spChg>
        <pc:spChg chg="mod">
          <ac:chgData name="Sydney Briggs" userId="393b5dd3-ad83-4f7a-9783-5e641cc25c0f" providerId="ADAL" clId="{AC86A418-9DF4-41DE-A82A-922E235F6283}" dt="2022-09-16T18:56:04.168" v="481" actId="1076"/>
          <ac:spMkLst>
            <pc:docMk/>
            <pc:sldMk cId="1898567865" sldId="280"/>
            <ac:spMk id="8" creationId="{FEE1F8B5-824D-4658-9D04-33FC5D916E6E}"/>
          </ac:spMkLst>
        </pc:spChg>
        <pc:picChg chg="add mod">
          <ac:chgData name="Sydney Briggs" userId="393b5dd3-ad83-4f7a-9783-5e641cc25c0f" providerId="ADAL" clId="{AC86A418-9DF4-41DE-A82A-922E235F6283}" dt="2023-03-01T17:04:28.558" v="1695"/>
          <ac:picMkLst>
            <pc:docMk/>
            <pc:sldMk cId="1898567865" sldId="280"/>
            <ac:picMk id="3" creationId="{F1C5ADB6-C4C3-75E1-DEF9-6E04D9581C0D}"/>
          </ac:picMkLst>
        </pc:picChg>
        <pc:picChg chg="mod">
          <ac:chgData name="Sydney Briggs" userId="393b5dd3-ad83-4f7a-9783-5e641cc25c0f" providerId="ADAL" clId="{AC86A418-9DF4-41DE-A82A-922E235F6283}" dt="2022-09-16T18:55:54.384" v="480" actId="1076"/>
          <ac:picMkLst>
            <pc:docMk/>
            <pc:sldMk cId="1898567865" sldId="280"/>
            <ac:picMk id="6" creationId="{D9429955-8C81-491E-995C-F3ED910108E4}"/>
          </ac:picMkLst>
        </pc:picChg>
      </pc:sldChg>
      <pc:sldChg chg="addSp delSp modSp add mod modTransition modAnim modNotesTx">
        <pc:chgData name="Sydney Briggs" userId="393b5dd3-ad83-4f7a-9783-5e641cc25c0f" providerId="ADAL" clId="{AC86A418-9DF4-41DE-A82A-922E235F6283}" dt="2023-03-01T17:06:28.990" v="1698"/>
        <pc:sldMkLst>
          <pc:docMk/>
          <pc:sldMk cId="2818643409" sldId="281"/>
        </pc:sldMkLst>
        <pc:spChg chg="mod">
          <ac:chgData name="Sydney Briggs" userId="393b5dd3-ad83-4f7a-9783-5e641cc25c0f" providerId="ADAL" clId="{AC86A418-9DF4-41DE-A82A-922E235F6283}" dt="2022-09-16T18:58:25.559" v="508" actId="1076"/>
          <ac:spMkLst>
            <pc:docMk/>
            <pc:sldMk cId="2818643409" sldId="281"/>
            <ac:spMk id="2" creationId="{26FFE151-F85B-45EF-91F3-DE0567EBE7D7}"/>
          </ac:spMkLst>
        </pc:spChg>
        <pc:spChg chg="mod">
          <ac:chgData name="Sydney Briggs" userId="393b5dd3-ad83-4f7a-9783-5e641cc25c0f" providerId="ADAL" clId="{AC86A418-9DF4-41DE-A82A-922E235F6283}" dt="2022-09-16T19:53:49.509" v="1015" actId="20577"/>
          <ac:spMkLst>
            <pc:docMk/>
            <pc:sldMk cId="2818643409" sldId="281"/>
            <ac:spMk id="4" creationId="{56D7B3A6-ABAB-4BF0-B253-F00D85B17FBF}"/>
          </ac:spMkLst>
        </pc:spChg>
        <pc:picChg chg="add del mod">
          <ac:chgData name="Sydney Briggs" userId="393b5dd3-ad83-4f7a-9783-5e641cc25c0f" providerId="ADAL" clId="{AC86A418-9DF4-41DE-A82A-922E235F6283}" dt="2023-03-01T17:05:39.637" v="1697"/>
          <ac:picMkLst>
            <pc:docMk/>
            <pc:sldMk cId="2818643409" sldId="281"/>
            <ac:picMk id="3" creationId="{04AF7C42-F4CF-AB93-0E4F-9B166CB05FE9}"/>
          </ac:picMkLst>
        </pc:picChg>
        <pc:picChg chg="add mod">
          <ac:chgData name="Sydney Briggs" userId="393b5dd3-ad83-4f7a-9783-5e641cc25c0f" providerId="ADAL" clId="{AC86A418-9DF4-41DE-A82A-922E235F6283}" dt="2023-03-01T17:06:28.990" v="1698"/>
          <ac:picMkLst>
            <pc:docMk/>
            <pc:sldMk cId="2818643409" sldId="281"/>
            <ac:picMk id="5" creationId="{7582BC68-87C7-8C0C-968E-4CBD8E31D599}"/>
          </ac:picMkLst>
        </pc:picChg>
        <pc:picChg chg="mod">
          <ac:chgData name="Sydney Briggs" userId="393b5dd3-ad83-4f7a-9783-5e641cc25c0f" providerId="ADAL" clId="{AC86A418-9DF4-41DE-A82A-922E235F6283}" dt="2022-09-16T18:57:30.683" v="498" actId="1076"/>
          <ac:picMkLst>
            <pc:docMk/>
            <pc:sldMk cId="2818643409" sldId="281"/>
            <ac:picMk id="8" creationId="{555E2948-EE87-4152-80CA-19EC15208045}"/>
          </ac:picMkLst>
        </pc:picChg>
      </pc:sldChg>
      <pc:sldChg chg="addSp delSp modSp add mod modTransition delCm modNotesTx">
        <pc:chgData name="Sydney Briggs" userId="393b5dd3-ad83-4f7a-9783-5e641cc25c0f" providerId="ADAL" clId="{AC86A418-9DF4-41DE-A82A-922E235F6283}" dt="2023-03-01T17:07:31.136" v="1699"/>
        <pc:sldMkLst>
          <pc:docMk/>
          <pc:sldMk cId="3043016739" sldId="282"/>
        </pc:sldMkLst>
        <pc:spChg chg="del mod">
          <ac:chgData name="Sydney Briggs" userId="393b5dd3-ad83-4f7a-9783-5e641cc25c0f" providerId="ADAL" clId="{AC86A418-9DF4-41DE-A82A-922E235F6283}" dt="2022-09-16T18:57:57.567" v="503" actId="478"/>
          <ac:spMkLst>
            <pc:docMk/>
            <pc:sldMk cId="3043016739" sldId="282"/>
            <ac:spMk id="2" creationId="{E5846709-8621-4E36-83A2-8763126106EC}"/>
          </ac:spMkLst>
        </pc:spChg>
        <pc:spChg chg="mod">
          <ac:chgData name="Sydney Briggs" userId="393b5dd3-ad83-4f7a-9783-5e641cc25c0f" providerId="ADAL" clId="{AC86A418-9DF4-41DE-A82A-922E235F6283}" dt="2022-09-16T19:54:46.889" v="1054" actId="20577"/>
          <ac:spMkLst>
            <pc:docMk/>
            <pc:sldMk cId="3043016739" sldId="282"/>
            <ac:spMk id="4" creationId="{C974A17E-1F69-4ED4-8CE1-CBF0ECFF2711}"/>
          </ac:spMkLst>
        </pc:spChg>
        <pc:spChg chg="add del mod">
          <ac:chgData name="Sydney Briggs" userId="393b5dd3-ad83-4f7a-9783-5e641cc25c0f" providerId="ADAL" clId="{AC86A418-9DF4-41DE-A82A-922E235F6283}" dt="2022-09-16T18:57:59.376" v="504" actId="478"/>
          <ac:spMkLst>
            <pc:docMk/>
            <pc:sldMk cId="3043016739" sldId="282"/>
            <ac:spMk id="5" creationId="{E5EEE4C6-6DE6-4C17-A6A7-98459C599D52}"/>
          </ac:spMkLst>
        </pc:spChg>
        <pc:spChg chg="add mod">
          <ac:chgData name="Sydney Briggs" userId="393b5dd3-ad83-4f7a-9783-5e641cc25c0f" providerId="ADAL" clId="{AC86A418-9DF4-41DE-A82A-922E235F6283}" dt="2022-09-16T18:58:53.552" v="512" actId="1076"/>
          <ac:spMkLst>
            <pc:docMk/>
            <pc:sldMk cId="3043016739" sldId="282"/>
            <ac:spMk id="7" creationId="{AA7FBA27-1AC1-4D25-B901-CD8E6A4CA57E}"/>
          </ac:spMkLst>
        </pc:spChg>
        <pc:picChg chg="add mod">
          <ac:chgData name="Sydney Briggs" userId="393b5dd3-ad83-4f7a-9783-5e641cc25c0f" providerId="ADAL" clId="{AC86A418-9DF4-41DE-A82A-922E235F6283}" dt="2023-03-01T17:07:31.136" v="1699"/>
          <ac:picMkLst>
            <pc:docMk/>
            <pc:sldMk cId="3043016739" sldId="282"/>
            <ac:picMk id="2" creationId="{0315B90C-595A-9977-070A-0DA38A6C60A1}"/>
          </ac:picMkLst>
        </pc:picChg>
        <pc:picChg chg="mod modCrop">
          <ac:chgData name="Sydney Briggs" userId="393b5dd3-ad83-4f7a-9783-5e641cc25c0f" providerId="ADAL" clId="{AC86A418-9DF4-41DE-A82A-922E235F6283}" dt="2023-02-23T23:48:40.037" v="1572" actId="732"/>
          <ac:picMkLst>
            <pc:docMk/>
            <pc:sldMk cId="3043016739" sldId="282"/>
            <ac:picMk id="8" creationId="{35E926A5-7DD6-4CBC-A944-B0412311BBD7}"/>
          </ac:picMkLst>
        </pc:picChg>
      </pc:sldChg>
      <pc:sldChg chg="addSp modSp add mod modTransition delCm modNotesTx">
        <pc:chgData name="Sydney Briggs" userId="393b5dd3-ad83-4f7a-9783-5e641cc25c0f" providerId="ADAL" clId="{AC86A418-9DF4-41DE-A82A-922E235F6283}" dt="2023-03-01T17:08:17.234" v="1700"/>
        <pc:sldMkLst>
          <pc:docMk/>
          <pc:sldMk cId="3588594115" sldId="283"/>
        </pc:sldMkLst>
        <pc:spChg chg="mod">
          <ac:chgData name="Sydney Briggs" userId="393b5dd3-ad83-4f7a-9783-5e641cc25c0f" providerId="ADAL" clId="{AC86A418-9DF4-41DE-A82A-922E235F6283}" dt="2022-09-16T18:59:35.451" v="520" actId="1076"/>
          <ac:spMkLst>
            <pc:docMk/>
            <pc:sldMk cId="3588594115" sldId="283"/>
            <ac:spMk id="2" creationId="{2A9F81D5-346B-4F6E-B4F8-8CAFEFA2AF72}"/>
          </ac:spMkLst>
        </pc:spChg>
        <pc:spChg chg="mod">
          <ac:chgData name="Sydney Briggs" userId="393b5dd3-ad83-4f7a-9783-5e641cc25c0f" providerId="ADAL" clId="{AC86A418-9DF4-41DE-A82A-922E235F6283}" dt="2022-09-16T19:55:05.188" v="1055" actId="207"/>
          <ac:spMkLst>
            <pc:docMk/>
            <pc:sldMk cId="3588594115" sldId="283"/>
            <ac:spMk id="4" creationId="{FECA4C52-BDE2-4246-94C0-02B70D9BA142}"/>
          </ac:spMkLst>
        </pc:spChg>
        <pc:picChg chg="add mod">
          <ac:chgData name="Sydney Briggs" userId="393b5dd3-ad83-4f7a-9783-5e641cc25c0f" providerId="ADAL" clId="{AC86A418-9DF4-41DE-A82A-922E235F6283}" dt="2023-03-01T17:08:17.234" v="1700"/>
          <ac:picMkLst>
            <pc:docMk/>
            <pc:sldMk cId="3588594115" sldId="283"/>
            <ac:picMk id="3" creationId="{90FA263D-20EB-2B1E-97D6-B76445FB7B3C}"/>
          </ac:picMkLst>
        </pc:picChg>
        <pc:picChg chg="mod">
          <ac:chgData name="Sydney Briggs" userId="393b5dd3-ad83-4f7a-9783-5e641cc25c0f" providerId="ADAL" clId="{AC86A418-9DF4-41DE-A82A-922E235F6283}" dt="2022-09-16T18:59:50.428" v="525" actId="1076"/>
          <ac:picMkLst>
            <pc:docMk/>
            <pc:sldMk cId="3588594115" sldId="283"/>
            <ac:picMk id="7" creationId="{8491F9FD-A9FD-4F89-AB10-E7F1ABB300F4}"/>
          </ac:picMkLst>
        </pc:picChg>
      </pc:sldChg>
      <pc:sldChg chg="addSp modSp add mod modTransition modNotesTx">
        <pc:chgData name="Sydney Briggs" userId="393b5dd3-ad83-4f7a-9783-5e641cc25c0f" providerId="ADAL" clId="{AC86A418-9DF4-41DE-A82A-922E235F6283}" dt="2023-03-01T17:08:52.043" v="1701"/>
        <pc:sldMkLst>
          <pc:docMk/>
          <pc:sldMk cId="670361548" sldId="284"/>
        </pc:sldMkLst>
        <pc:spChg chg="mod">
          <ac:chgData name="Sydney Briggs" userId="393b5dd3-ad83-4f7a-9783-5e641cc25c0f" providerId="ADAL" clId="{AC86A418-9DF4-41DE-A82A-922E235F6283}" dt="2022-09-16T19:00:25.351" v="529" actId="1076"/>
          <ac:spMkLst>
            <pc:docMk/>
            <pc:sldMk cId="670361548" sldId="284"/>
            <ac:spMk id="2" creationId="{80D3F4BE-CCE9-4E5A-8762-3697F5C3C8F1}"/>
          </ac:spMkLst>
        </pc:spChg>
        <pc:spChg chg="mod">
          <ac:chgData name="Sydney Briggs" userId="393b5dd3-ad83-4f7a-9783-5e641cc25c0f" providerId="ADAL" clId="{AC86A418-9DF4-41DE-A82A-922E235F6283}" dt="2022-09-23T20:33:34.725" v="1444" actId="20577"/>
          <ac:spMkLst>
            <pc:docMk/>
            <pc:sldMk cId="670361548" sldId="284"/>
            <ac:spMk id="6" creationId="{B742F1A0-B4FB-4EBF-890D-BDCA023FFE73}"/>
          </ac:spMkLst>
        </pc:spChg>
        <pc:picChg chg="add mod">
          <ac:chgData name="Sydney Briggs" userId="393b5dd3-ad83-4f7a-9783-5e641cc25c0f" providerId="ADAL" clId="{AC86A418-9DF4-41DE-A82A-922E235F6283}" dt="2023-03-01T17:08:52.043" v="1701"/>
          <ac:picMkLst>
            <pc:docMk/>
            <pc:sldMk cId="670361548" sldId="284"/>
            <ac:picMk id="3" creationId="{7E9702F6-9264-177A-C044-F3C2C42DECE2}"/>
          </ac:picMkLst>
        </pc:picChg>
        <pc:picChg chg="mod">
          <ac:chgData name="Sydney Briggs" userId="393b5dd3-ad83-4f7a-9783-5e641cc25c0f" providerId="ADAL" clId="{AC86A418-9DF4-41DE-A82A-922E235F6283}" dt="2022-09-16T19:00:51.456" v="534" actId="1076"/>
          <ac:picMkLst>
            <pc:docMk/>
            <pc:sldMk cId="670361548" sldId="284"/>
            <ac:picMk id="5" creationId="{ADE0C00C-25B2-4C8D-AA87-BA3A7DE2FE5D}"/>
          </ac:picMkLst>
        </pc:picChg>
      </pc:sldChg>
      <pc:sldChg chg="addSp modSp add mod modTransition delCm modNotesTx">
        <pc:chgData name="Sydney Briggs" userId="393b5dd3-ad83-4f7a-9783-5e641cc25c0f" providerId="ADAL" clId="{AC86A418-9DF4-41DE-A82A-922E235F6283}" dt="2023-03-01T17:10:00.452" v="1703"/>
        <pc:sldMkLst>
          <pc:docMk/>
          <pc:sldMk cId="3472830881" sldId="285"/>
        </pc:sldMkLst>
        <pc:spChg chg="mod">
          <ac:chgData name="Sydney Briggs" userId="393b5dd3-ad83-4f7a-9783-5e641cc25c0f" providerId="ADAL" clId="{AC86A418-9DF4-41DE-A82A-922E235F6283}" dt="2022-09-16T19:02:27.478" v="547" actId="1076"/>
          <ac:spMkLst>
            <pc:docMk/>
            <pc:sldMk cId="3472830881" sldId="285"/>
            <ac:spMk id="2" creationId="{000843AD-00B9-4764-BE52-8BB57D7A923E}"/>
          </ac:spMkLst>
        </pc:spChg>
        <pc:picChg chg="add mod">
          <ac:chgData name="Sydney Briggs" userId="393b5dd3-ad83-4f7a-9783-5e641cc25c0f" providerId="ADAL" clId="{AC86A418-9DF4-41DE-A82A-922E235F6283}" dt="2023-03-01T17:10:00.452" v="1703"/>
          <ac:picMkLst>
            <pc:docMk/>
            <pc:sldMk cId="3472830881" sldId="285"/>
            <ac:picMk id="3" creationId="{60C3F6CE-6788-A780-DB9A-3EE37FA1541E}"/>
          </ac:picMkLst>
        </pc:picChg>
        <pc:picChg chg="mod">
          <ac:chgData name="Sydney Briggs" userId="393b5dd3-ad83-4f7a-9783-5e641cc25c0f" providerId="ADAL" clId="{AC86A418-9DF4-41DE-A82A-922E235F6283}" dt="2022-09-16T19:02:45.189" v="549" actId="1076"/>
          <ac:picMkLst>
            <pc:docMk/>
            <pc:sldMk cId="3472830881" sldId="285"/>
            <ac:picMk id="5" creationId="{48F52E84-3D2D-4AC1-977F-1BB8383D195B}"/>
          </ac:picMkLst>
        </pc:picChg>
      </pc:sldChg>
      <pc:sldChg chg="addSp modSp add mod modTransition delCm modNotesTx">
        <pc:chgData name="Sydney Briggs" userId="393b5dd3-ad83-4f7a-9783-5e641cc25c0f" providerId="ADAL" clId="{AC86A418-9DF4-41DE-A82A-922E235F6283}" dt="2023-03-10T19:33:23.990" v="2176" actId="732"/>
        <pc:sldMkLst>
          <pc:docMk/>
          <pc:sldMk cId="3523360652" sldId="286"/>
        </pc:sldMkLst>
        <pc:spChg chg="mod">
          <ac:chgData name="Sydney Briggs" userId="393b5dd3-ad83-4f7a-9783-5e641cc25c0f" providerId="ADAL" clId="{AC86A418-9DF4-41DE-A82A-922E235F6283}" dt="2022-09-16T19:55:37.133" v="1058" actId="14100"/>
          <ac:spMkLst>
            <pc:docMk/>
            <pc:sldMk cId="3523360652" sldId="286"/>
            <ac:spMk id="5" creationId="{3DC2E475-92A6-4062-AF8A-876D24903152}"/>
          </ac:spMkLst>
        </pc:spChg>
        <pc:spChg chg="mod">
          <ac:chgData name="Sydney Briggs" userId="393b5dd3-ad83-4f7a-9783-5e641cc25c0f" providerId="ADAL" clId="{AC86A418-9DF4-41DE-A82A-922E235F6283}" dt="2022-09-16T19:01:25.473" v="539" actId="1076"/>
          <ac:spMkLst>
            <pc:docMk/>
            <pc:sldMk cId="3523360652" sldId="286"/>
            <ac:spMk id="7" creationId="{AACD7FFA-6830-41E5-A297-E59FF87B1B41}"/>
          </ac:spMkLst>
        </pc:spChg>
        <pc:picChg chg="add mod">
          <ac:chgData name="Sydney Briggs" userId="393b5dd3-ad83-4f7a-9783-5e641cc25c0f" providerId="ADAL" clId="{AC86A418-9DF4-41DE-A82A-922E235F6283}" dt="2023-03-01T17:09:25.068" v="1702"/>
          <ac:picMkLst>
            <pc:docMk/>
            <pc:sldMk cId="3523360652" sldId="286"/>
            <ac:picMk id="3" creationId="{BE860EB2-5F16-0FFC-AB2D-C5A51102028B}"/>
          </ac:picMkLst>
        </pc:picChg>
        <pc:picChg chg="mod modCrop">
          <ac:chgData name="Sydney Briggs" userId="393b5dd3-ad83-4f7a-9783-5e641cc25c0f" providerId="ADAL" clId="{AC86A418-9DF4-41DE-A82A-922E235F6283}" dt="2023-03-10T19:33:23.990" v="2176" actId="732"/>
          <ac:picMkLst>
            <pc:docMk/>
            <pc:sldMk cId="3523360652" sldId="286"/>
            <ac:picMk id="6" creationId="{FC3F47F8-EE14-418C-899B-472AA4885DBE}"/>
          </ac:picMkLst>
        </pc:picChg>
      </pc:sldChg>
      <pc:sldChg chg="addSp delSp modSp add mod modTransition modAnim modNotesTx">
        <pc:chgData name="Sydney Briggs" userId="393b5dd3-ad83-4f7a-9783-5e641cc25c0f" providerId="ADAL" clId="{AC86A418-9DF4-41DE-A82A-922E235F6283}" dt="2023-03-01T17:11:16.274" v="1707"/>
        <pc:sldMkLst>
          <pc:docMk/>
          <pc:sldMk cId="4145009818" sldId="287"/>
        </pc:sldMkLst>
        <pc:spChg chg="del mod">
          <ac:chgData name="Sydney Briggs" userId="393b5dd3-ad83-4f7a-9783-5e641cc25c0f" providerId="ADAL" clId="{AC86A418-9DF4-41DE-A82A-922E235F6283}" dt="2022-09-16T19:03:35.800" v="556" actId="478"/>
          <ac:spMkLst>
            <pc:docMk/>
            <pc:sldMk cId="4145009818" sldId="287"/>
            <ac:spMk id="2" creationId="{C0298C64-FAE2-4BE7-8C87-5AED06D3DED1}"/>
          </ac:spMkLst>
        </pc:spChg>
        <pc:spChg chg="mod">
          <ac:chgData name="Sydney Briggs" userId="393b5dd3-ad83-4f7a-9783-5e641cc25c0f" providerId="ADAL" clId="{AC86A418-9DF4-41DE-A82A-922E235F6283}" dt="2022-09-16T19:04:35.845" v="568" actId="14100"/>
          <ac:spMkLst>
            <pc:docMk/>
            <pc:sldMk cId="4145009818" sldId="287"/>
            <ac:spMk id="4" creationId="{E5E75800-1B06-48B7-B9A4-4E442F236778}"/>
          </ac:spMkLst>
        </pc:spChg>
        <pc:spChg chg="add del mod">
          <ac:chgData name="Sydney Briggs" userId="393b5dd3-ad83-4f7a-9783-5e641cc25c0f" providerId="ADAL" clId="{AC86A418-9DF4-41DE-A82A-922E235F6283}" dt="2022-09-16T19:03:38.357" v="558" actId="478"/>
          <ac:spMkLst>
            <pc:docMk/>
            <pc:sldMk cId="4145009818" sldId="287"/>
            <ac:spMk id="5" creationId="{5AB0DA20-B850-454A-B7EB-172CC918E2F4}"/>
          </ac:spMkLst>
        </pc:spChg>
        <pc:spChg chg="add mod">
          <ac:chgData name="Sydney Briggs" userId="393b5dd3-ad83-4f7a-9783-5e641cc25c0f" providerId="ADAL" clId="{AC86A418-9DF4-41DE-A82A-922E235F6283}" dt="2022-09-16T19:04:14.167" v="564" actId="1076"/>
          <ac:spMkLst>
            <pc:docMk/>
            <pc:sldMk cId="4145009818" sldId="287"/>
            <ac:spMk id="7" creationId="{935AAFC9-4E45-4DB1-AA7F-B25B8C60F04B}"/>
          </ac:spMkLst>
        </pc:spChg>
        <pc:picChg chg="add del mod">
          <ac:chgData name="Sydney Briggs" userId="393b5dd3-ad83-4f7a-9783-5e641cc25c0f" providerId="ADAL" clId="{AC86A418-9DF4-41DE-A82A-922E235F6283}" dt="2023-03-01T17:10:47.095" v="1706"/>
          <ac:picMkLst>
            <pc:docMk/>
            <pc:sldMk cId="4145009818" sldId="287"/>
            <ac:picMk id="2" creationId="{07FF41FA-E125-8ACD-F634-AF70722F22E1}"/>
          </ac:picMkLst>
        </pc:picChg>
        <pc:picChg chg="add mod">
          <ac:chgData name="Sydney Briggs" userId="393b5dd3-ad83-4f7a-9783-5e641cc25c0f" providerId="ADAL" clId="{AC86A418-9DF4-41DE-A82A-922E235F6283}" dt="2023-03-01T17:11:16.274" v="1707"/>
          <ac:picMkLst>
            <pc:docMk/>
            <pc:sldMk cId="4145009818" sldId="287"/>
            <ac:picMk id="3" creationId="{47679AB1-A2FA-07DB-9710-2FB595BC9624}"/>
          </ac:picMkLst>
        </pc:picChg>
        <pc:picChg chg="mod">
          <ac:chgData name="Sydney Briggs" userId="393b5dd3-ad83-4f7a-9783-5e641cc25c0f" providerId="ADAL" clId="{AC86A418-9DF4-41DE-A82A-922E235F6283}" dt="2022-09-16T19:04:42.206" v="569" actId="1076"/>
          <ac:picMkLst>
            <pc:docMk/>
            <pc:sldMk cId="4145009818" sldId="287"/>
            <ac:picMk id="6" creationId="{88243637-4B36-4DF3-9383-4264AD103794}"/>
          </ac:picMkLst>
        </pc:picChg>
      </pc:sldChg>
      <pc:sldChg chg="addSp delSp modSp add mod modTransition modNotesTx">
        <pc:chgData name="Sydney Briggs" userId="393b5dd3-ad83-4f7a-9783-5e641cc25c0f" providerId="ADAL" clId="{AC86A418-9DF4-41DE-A82A-922E235F6283}" dt="2023-03-01T17:13:38.644" v="1711"/>
        <pc:sldMkLst>
          <pc:docMk/>
          <pc:sldMk cId="2572191735" sldId="288"/>
        </pc:sldMkLst>
        <pc:spChg chg="del">
          <ac:chgData name="Sydney Briggs" userId="393b5dd3-ad83-4f7a-9783-5e641cc25c0f" providerId="ADAL" clId="{AC86A418-9DF4-41DE-A82A-922E235F6283}" dt="2022-09-16T19:06:23.438" v="583" actId="478"/>
          <ac:spMkLst>
            <pc:docMk/>
            <pc:sldMk cId="2572191735" sldId="288"/>
            <ac:spMk id="2" creationId="{1DB00A12-5361-4945-AF6F-7EA28D0AF4A9}"/>
          </ac:spMkLst>
        </pc:spChg>
        <pc:spChg chg="mod">
          <ac:chgData name="Sydney Briggs" userId="393b5dd3-ad83-4f7a-9783-5e641cc25c0f" providerId="ADAL" clId="{AC86A418-9DF4-41DE-A82A-922E235F6283}" dt="2022-09-16T19:58:00.405" v="1070" actId="255"/>
          <ac:spMkLst>
            <pc:docMk/>
            <pc:sldMk cId="2572191735" sldId="288"/>
            <ac:spMk id="4" creationId="{718EACDE-5838-4F10-919F-2D6433D2DAE9}"/>
          </ac:spMkLst>
        </pc:spChg>
        <pc:spChg chg="add mod">
          <ac:chgData name="Sydney Briggs" userId="393b5dd3-ad83-4f7a-9783-5e641cc25c0f" providerId="ADAL" clId="{AC86A418-9DF4-41DE-A82A-922E235F6283}" dt="2022-09-16T19:06:21.032" v="582"/>
          <ac:spMkLst>
            <pc:docMk/>
            <pc:sldMk cId="2572191735" sldId="288"/>
            <ac:spMk id="5" creationId="{A9F6DE06-57F8-4F30-AA79-126937ECA4B1}"/>
          </ac:spMkLst>
        </pc:spChg>
        <pc:spChg chg="add del mod">
          <ac:chgData name="Sydney Briggs" userId="393b5dd3-ad83-4f7a-9783-5e641cc25c0f" providerId="ADAL" clId="{AC86A418-9DF4-41DE-A82A-922E235F6283}" dt="2022-09-16T19:06:26.536" v="584" actId="478"/>
          <ac:spMkLst>
            <pc:docMk/>
            <pc:sldMk cId="2572191735" sldId="288"/>
            <ac:spMk id="7" creationId="{AF25582E-7C07-4D9A-B8E9-6BBCC2AA7A85}"/>
          </ac:spMkLst>
        </pc:spChg>
        <pc:picChg chg="add mod">
          <ac:chgData name="Sydney Briggs" userId="393b5dd3-ad83-4f7a-9783-5e641cc25c0f" providerId="ADAL" clId="{AC86A418-9DF4-41DE-A82A-922E235F6283}" dt="2023-03-01T17:13:38.644" v="1711"/>
          <ac:picMkLst>
            <pc:docMk/>
            <pc:sldMk cId="2572191735" sldId="288"/>
            <ac:picMk id="2" creationId="{A90738B8-43BA-720E-F56F-D878C8AAD6D2}"/>
          </ac:picMkLst>
        </pc:picChg>
        <pc:picChg chg="mod">
          <ac:chgData name="Sydney Briggs" userId="393b5dd3-ad83-4f7a-9783-5e641cc25c0f" providerId="ADAL" clId="{AC86A418-9DF4-41DE-A82A-922E235F6283}" dt="2022-09-16T19:07:12.800" v="592" actId="1076"/>
          <ac:picMkLst>
            <pc:docMk/>
            <pc:sldMk cId="2572191735" sldId="288"/>
            <ac:picMk id="6" creationId="{5EEF0EB6-7989-492F-B3DA-89F830AF2970}"/>
          </ac:picMkLst>
        </pc:picChg>
      </pc:sldChg>
      <pc:sldChg chg="addSp delSp modSp add mod modTransition modAnim delCm modNotesTx">
        <pc:chgData name="Sydney Briggs" userId="393b5dd3-ad83-4f7a-9783-5e641cc25c0f" providerId="ADAL" clId="{AC86A418-9DF4-41DE-A82A-922E235F6283}" dt="2023-03-10T19:33:45.946" v="2178" actId="14100"/>
        <pc:sldMkLst>
          <pc:docMk/>
          <pc:sldMk cId="1499973845" sldId="289"/>
        </pc:sldMkLst>
        <pc:spChg chg="del mod">
          <ac:chgData name="Sydney Briggs" userId="393b5dd3-ad83-4f7a-9783-5e641cc25c0f" providerId="ADAL" clId="{AC86A418-9DF4-41DE-A82A-922E235F6283}" dt="2022-09-16T19:05:04.484" v="571" actId="478"/>
          <ac:spMkLst>
            <pc:docMk/>
            <pc:sldMk cId="1499973845" sldId="289"/>
            <ac:spMk id="2" creationId="{841738E8-AAE2-42F5-8B16-254FC140C6DF}"/>
          </ac:spMkLst>
        </pc:spChg>
        <pc:spChg chg="mod">
          <ac:chgData name="Sydney Briggs" userId="393b5dd3-ad83-4f7a-9783-5e641cc25c0f" providerId="ADAL" clId="{AC86A418-9DF4-41DE-A82A-922E235F6283}" dt="2022-09-19T20:54:12.478" v="1425" actId="313"/>
          <ac:spMkLst>
            <pc:docMk/>
            <pc:sldMk cId="1499973845" sldId="289"/>
            <ac:spMk id="4" creationId="{812060EA-8570-411D-A9A3-810E18FACD72}"/>
          </ac:spMkLst>
        </pc:spChg>
        <pc:spChg chg="mod">
          <ac:chgData name="Sydney Briggs" userId="393b5dd3-ad83-4f7a-9783-5e641cc25c0f" providerId="ADAL" clId="{AC86A418-9DF4-41DE-A82A-922E235F6283}" dt="2023-03-10T19:33:45.946" v="2178" actId="14100"/>
          <ac:spMkLst>
            <pc:docMk/>
            <pc:sldMk cId="1499973845" sldId="289"/>
            <ac:spMk id="5" creationId="{3DB9676E-3F83-44FD-A950-B30EB8050B10}"/>
          </ac:spMkLst>
        </pc:spChg>
        <pc:spChg chg="mod">
          <ac:chgData name="Sydney Briggs" userId="393b5dd3-ad83-4f7a-9783-5e641cc25c0f" providerId="ADAL" clId="{AC86A418-9DF4-41DE-A82A-922E235F6283}" dt="2023-03-10T19:33:42.853" v="2177" actId="14100"/>
          <ac:spMkLst>
            <pc:docMk/>
            <pc:sldMk cId="1499973845" sldId="289"/>
            <ac:spMk id="7" creationId="{D0729F30-AD33-4322-B197-A4E21F0113DA}"/>
          </ac:spMkLst>
        </pc:spChg>
        <pc:spChg chg="add mod">
          <ac:chgData name="Sydney Briggs" userId="393b5dd3-ad83-4f7a-9783-5e641cc25c0f" providerId="ADAL" clId="{AC86A418-9DF4-41DE-A82A-922E235F6283}" dt="2022-09-16T19:05:00.761" v="570"/>
          <ac:spMkLst>
            <pc:docMk/>
            <pc:sldMk cId="1499973845" sldId="289"/>
            <ac:spMk id="8" creationId="{DF730D81-C43E-40FD-933E-9088EDE25FFF}"/>
          </ac:spMkLst>
        </pc:spChg>
        <pc:spChg chg="add del mod">
          <ac:chgData name="Sydney Briggs" userId="393b5dd3-ad83-4f7a-9783-5e641cc25c0f" providerId="ADAL" clId="{AC86A418-9DF4-41DE-A82A-922E235F6283}" dt="2022-09-16T19:05:07.041" v="572" actId="478"/>
          <ac:spMkLst>
            <pc:docMk/>
            <pc:sldMk cId="1499973845" sldId="289"/>
            <ac:spMk id="9" creationId="{07B66A50-C679-473F-A98C-97E354E3F223}"/>
          </ac:spMkLst>
        </pc:spChg>
        <pc:picChg chg="add del mod">
          <ac:chgData name="Sydney Briggs" userId="393b5dd3-ad83-4f7a-9783-5e641cc25c0f" providerId="ADAL" clId="{AC86A418-9DF4-41DE-A82A-922E235F6283}" dt="2023-03-01T17:12:04.698" v="1709"/>
          <ac:picMkLst>
            <pc:docMk/>
            <pc:sldMk cId="1499973845" sldId="289"/>
            <ac:picMk id="2" creationId="{2A2407F9-C6BB-7C93-4B9D-BE09BBA6489B}"/>
          </ac:picMkLst>
        </pc:picChg>
        <pc:picChg chg="add mod">
          <ac:chgData name="Sydney Briggs" userId="393b5dd3-ad83-4f7a-9783-5e641cc25c0f" providerId="ADAL" clId="{AC86A418-9DF4-41DE-A82A-922E235F6283}" dt="2023-03-01T17:12:46.816" v="1710"/>
          <ac:picMkLst>
            <pc:docMk/>
            <pc:sldMk cId="1499973845" sldId="289"/>
            <ac:picMk id="3" creationId="{D1F33A3A-82CF-2F59-6710-0BE0BA8E590F}"/>
          </ac:picMkLst>
        </pc:picChg>
        <pc:picChg chg="mod">
          <ac:chgData name="Sydney Briggs" userId="393b5dd3-ad83-4f7a-9783-5e641cc25c0f" providerId="ADAL" clId="{AC86A418-9DF4-41DE-A82A-922E235F6283}" dt="2022-09-16T19:05:36.152" v="578" actId="1076"/>
          <ac:picMkLst>
            <pc:docMk/>
            <pc:sldMk cId="1499973845" sldId="289"/>
            <ac:picMk id="6" creationId="{C48A6194-CF0A-409B-9BB1-689D84D78FFF}"/>
          </ac:picMkLst>
        </pc:picChg>
      </pc:sldChg>
      <pc:sldChg chg="addSp modSp add mod modTransition modNotesTx">
        <pc:chgData name="Sydney Briggs" userId="393b5dd3-ad83-4f7a-9783-5e641cc25c0f" providerId="ADAL" clId="{AC86A418-9DF4-41DE-A82A-922E235F6283}" dt="2023-03-01T17:14:09.375" v="1712"/>
        <pc:sldMkLst>
          <pc:docMk/>
          <pc:sldMk cId="1071887778" sldId="290"/>
        </pc:sldMkLst>
        <pc:spChg chg="mod">
          <ac:chgData name="Sydney Briggs" userId="393b5dd3-ad83-4f7a-9783-5e641cc25c0f" providerId="ADAL" clId="{AC86A418-9DF4-41DE-A82A-922E235F6283}" dt="2022-09-16T19:07:41.219" v="595" actId="1076"/>
          <ac:spMkLst>
            <pc:docMk/>
            <pc:sldMk cId="1071887778" sldId="290"/>
            <ac:spMk id="2" creationId="{3AB50FE4-537E-45CC-933A-51575CFE4261}"/>
          </ac:spMkLst>
        </pc:spChg>
        <pc:spChg chg="mod">
          <ac:chgData name="Sydney Briggs" userId="393b5dd3-ad83-4f7a-9783-5e641cc25c0f" providerId="ADAL" clId="{AC86A418-9DF4-41DE-A82A-922E235F6283}" dt="2022-09-16T19:56:30.580" v="1065" actId="20577"/>
          <ac:spMkLst>
            <pc:docMk/>
            <pc:sldMk cId="1071887778" sldId="290"/>
            <ac:spMk id="4" creationId="{BE32FBF3-9F75-461D-A694-8E0797BFB0F7}"/>
          </ac:spMkLst>
        </pc:spChg>
        <pc:picChg chg="add mod">
          <ac:chgData name="Sydney Briggs" userId="393b5dd3-ad83-4f7a-9783-5e641cc25c0f" providerId="ADAL" clId="{AC86A418-9DF4-41DE-A82A-922E235F6283}" dt="2023-03-01T17:14:09.375" v="1712"/>
          <ac:picMkLst>
            <pc:docMk/>
            <pc:sldMk cId="1071887778" sldId="290"/>
            <ac:picMk id="3" creationId="{A2159CA6-2E59-C896-09E8-33D2E340C190}"/>
          </ac:picMkLst>
        </pc:picChg>
      </pc:sldChg>
      <pc:sldChg chg="addSp modSp add mod modTransition modNotesTx">
        <pc:chgData name="Sydney Briggs" userId="393b5dd3-ad83-4f7a-9783-5e641cc25c0f" providerId="ADAL" clId="{AC86A418-9DF4-41DE-A82A-922E235F6283}" dt="2023-03-01T17:15:18.914" v="1715"/>
        <pc:sldMkLst>
          <pc:docMk/>
          <pc:sldMk cId="304821062" sldId="292"/>
        </pc:sldMkLst>
        <pc:spChg chg="mod">
          <ac:chgData name="Sydney Briggs" userId="393b5dd3-ad83-4f7a-9783-5e641cc25c0f" providerId="ADAL" clId="{AC86A418-9DF4-41DE-A82A-922E235F6283}" dt="2022-09-16T19:09:51.463" v="616" actId="1076"/>
          <ac:spMkLst>
            <pc:docMk/>
            <pc:sldMk cId="304821062" sldId="292"/>
            <ac:spMk id="2" creationId="{3AB50FE4-537E-45CC-933A-51575CFE4261}"/>
          </ac:spMkLst>
        </pc:spChg>
        <pc:spChg chg="mod">
          <ac:chgData name="Sydney Briggs" userId="393b5dd3-ad83-4f7a-9783-5e641cc25c0f" providerId="ADAL" clId="{AC86A418-9DF4-41DE-A82A-922E235F6283}" dt="2022-09-16T19:10:54.132" v="624" actId="14100"/>
          <ac:spMkLst>
            <pc:docMk/>
            <pc:sldMk cId="304821062" sldId="292"/>
            <ac:spMk id="6" creationId="{EA3EEC2A-2FFB-47D5-8A2A-C0B51B24E2DD}"/>
          </ac:spMkLst>
        </pc:spChg>
        <pc:picChg chg="add mod">
          <ac:chgData name="Sydney Briggs" userId="393b5dd3-ad83-4f7a-9783-5e641cc25c0f" providerId="ADAL" clId="{AC86A418-9DF4-41DE-A82A-922E235F6283}" dt="2023-03-01T17:15:18.914" v="1715"/>
          <ac:picMkLst>
            <pc:docMk/>
            <pc:sldMk cId="304821062" sldId="292"/>
            <ac:picMk id="3" creationId="{B5419FA3-1D19-324A-CA5E-2061B495DC94}"/>
          </ac:picMkLst>
        </pc:picChg>
      </pc:sldChg>
      <pc:sldChg chg="addSp modSp add mod modTransition modNotesTx">
        <pc:chgData name="Sydney Briggs" userId="393b5dd3-ad83-4f7a-9783-5e641cc25c0f" providerId="ADAL" clId="{AC86A418-9DF4-41DE-A82A-922E235F6283}" dt="2023-03-01T17:14:48.492" v="1714"/>
        <pc:sldMkLst>
          <pc:docMk/>
          <pc:sldMk cId="2095895733" sldId="293"/>
        </pc:sldMkLst>
        <pc:spChg chg="mod">
          <ac:chgData name="Sydney Briggs" userId="393b5dd3-ad83-4f7a-9783-5e641cc25c0f" providerId="ADAL" clId="{AC86A418-9DF4-41DE-A82A-922E235F6283}" dt="2022-09-16T19:09:11.937" v="610" actId="14100"/>
          <ac:spMkLst>
            <pc:docMk/>
            <pc:sldMk cId="2095895733" sldId="293"/>
            <ac:spMk id="2" creationId="{FCB1D795-AF8D-45E2-9777-2A7DC2D95C79}"/>
          </ac:spMkLst>
        </pc:spChg>
        <pc:picChg chg="add mod">
          <ac:chgData name="Sydney Briggs" userId="393b5dd3-ad83-4f7a-9783-5e641cc25c0f" providerId="ADAL" clId="{AC86A418-9DF4-41DE-A82A-922E235F6283}" dt="2023-03-01T17:14:48.492" v="1714"/>
          <ac:picMkLst>
            <pc:docMk/>
            <pc:sldMk cId="2095895733" sldId="293"/>
            <ac:picMk id="3" creationId="{A1B2437B-EC81-AFA2-BA90-C84757DE69B6}"/>
          </ac:picMkLst>
        </pc:picChg>
        <pc:picChg chg="mod">
          <ac:chgData name="Sydney Briggs" userId="393b5dd3-ad83-4f7a-9783-5e641cc25c0f" providerId="ADAL" clId="{AC86A418-9DF4-41DE-A82A-922E235F6283}" dt="2022-09-16T19:09:28.885" v="613" actId="1076"/>
          <ac:picMkLst>
            <pc:docMk/>
            <pc:sldMk cId="2095895733" sldId="293"/>
            <ac:picMk id="5" creationId="{73615EB2-7405-4680-A494-73C404B78430}"/>
          </ac:picMkLst>
        </pc:picChg>
      </pc:sldChg>
      <pc:sldChg chg="addSp modSp add mod modTransition delCm modNotesTx">
        <pc:chgData name="Sydney Briggs" userId="393b5dd3-ad83-4f7a-9783-5e641cc25c0f" providerId="ADAL" clId="{AC86A418-9DF4-41DE-A82A-922E235F6283}" dt="2023-03-01T17:15:38.067" v="1716"/>
        <pc:sldMkLst>
          <pc:docMk/>
          <pc:sldMk cId="3347469992" sldId="294"/>
        </pc:sldMkLst>
        <pc:spChg chg="mod">
          <ac:chgData name="Sydney Briggs" userId="393b5dd3-ad83-4f7a-9783-5e641cc25c0f" providerId="ADAL" clId="{AC86A418-9DF4-41DE-A82A-922E235F6283}" dt="2022-09-16T19:11:31.849" v="632" actId="1076"/>
          <ac:spMkLst>
            <pc:docMk/>
            <pc:sldMk cId="3347469992" sldId="294"/>
            <ac:spMk id="2" creationId="{148CA37B-AFD7-4416-8A24-80A291668E7C}"/>
          </ac:spMkLst>
        </pc:spChg>
        <pc:picChg chg="add mod">
          <ac:chgData name="Sydney Briggs" userId="393b5dd3-ad83-4f7a-9783-5e641cc25c0f" providerId="ADAL" clId="{AC86A418-9DF4-41DE-A82A-922E235F6283}" dt="2023-03-01T17:15:38.067" v="1716"/>
          <ac:picMkLst>
            <pc:docMk/>
            <pc:sldMk cId="3347469992" sldId="294"/>
            <ac:picMk id="3" creationId="{3EA01C3E-E290-1FDA-2E55-DCEABC4BB70A}"/>
          </ac:picMkLst>
        </pc:picChg>
        <pc:picChg chg="mod">
          <ac:chgData name="Sydney Briggs" userId="393b5dd3-ad83-4f7a-9783-5e641cc25c0f" providerId="ADAL" clId="{AC86A418-9DF4-41DE-A82A-922E235F6283}" dt="2022-09-16T19:11:48.708" v="634" actId="1076"/>
          <ac:picMkLst>
            <pc:docMk/>
            <pc:sldMk cId="3347469992" sldId="294"/>
            <ac:picMk id="5" creationId="{6A5C8602-7979-40D1-B608-DB9EE3894639}"/>
          </ac:picMkLst>
        </pc:picChg>
      </pc:sldChg>
      <pc:sldChg chg="addSp modSp add mod modTransition modNotesTx">
        <pc:chgData name="Sydney Briggs" userId="393b5dd3-ad83-4f7a-9783-5e641cc25c0f" providerId="ADAL" clId="{AC86A418-9DF4-41DE-A82A-922E235F6283}" dt="2023-03-01T17:16:33.360" v="1718"/>
        <pc:sldMkLst>
          <pc:docMk/>
          <pc:sldMk cId="2655122226" sldId="295"/>
        </pc:sldMkLst>
        <pc:spChg chg="mod">
          <ac:chgData name="Sydney Briggs" userId="393b5dd3-ad83-4f7a-9783-5e641cc25c0f" providerId="ADAL" clId="{AC86A418-9DF4-41DE-A82A-922E235F6283}" dt="2022-10-01T16:15:40.171" v="1465" actId="20577"/>
          <ac:spMkLst>
            <pc:docMk/>
            <pc:sldMk cId="2655122226" sldId="295"/>
            <ac:spMk id="4" creationId="{5CE33953-65FE-48A0-94E6-1F56FDDD6108}"/>
          </ac:spMkLst>
        </pc:spChg>
        <pc:spChg chg="mod">
          <ac:chgData name="Sydney Briggs" userId="393b5dd3-ad83-4f7a-9783-5e641cc25c0f" providerId="ADAL" clId="{AC86A418-9DF4-41DE-A82A-922E235F6283}" dt="2022-09-16T19:12:47.920" v="650" actId="1076"/>
          <ac:spMkLst>
            <pc:docMk/>
            <pc:sldMk cId="2655122226" sldId="295"/>
            <ac:spMk id="7" creationId="{D345939F-B7BB-4D5B-ADD9-DE52CA77EB79}"/>
          </ac:spMkLst>
        </pc:spChg>
        <pc:picChg chg="add mod">
          <ac:chgData name="Sydney Briggs" userId="393b5dd3-ad83-4f7a-9783-5e641cc25c0f" providerId="ADAL" clId="{AC86A418-9DF4-41DE-A82A-922E235F6283}" dt="2023-03-01T17:16:33.360" v="1718"/>
          <ac:picMkLst>
            <pc:docMk/>
            <pc:sldMk cId="2655122226" sldId="295"/>
            <ac:picMk id="2" creationId="{CE9348E9-65D8-02A1-DA60-D47A827F31CA}"/>
          </ac:picMkLst>
        </pc:picChg>
      </pc:sldChg>
      <pc:sldChg chg="addSp delSp modSp add mod modTransition modAnim modNotesTx">
        <pc:chgData name="Sydney Briggs" userId="393b5dd3-ad83-4f7a-9783-5e641cc25c0f" providerId="ADAL" clId="{AC86A418-9DF4-41DE-A82A-922E235F6283}" dt="2023-03-01T17:17:38.251" v="1721"/>
        <pc:sldMkLst>
          <pc:docMk/>
          <pc:sldMk cId="3076479742" sldId="297"/>
        </pc:sldMkLst>
        <pc:spChg chg="mod">
          <ac:chgData name="Sydney Briggs" userId="393b5dd3-ad83-4f7a-9783-5e641cc25c0f" providerId="ADAL" clId="{AC86A418-9DF4-41DE-A82A-922E235F6283}" dt="2022-09-16T19:13:59.451" v="665" actId="1076"/>
          <ac:spMkLst>
            <pc:docMk/>
            <pc:sldMk cId="3076479742" sldId="297"/>
            <ac:spMk id="5" creationId="{20D0E8BF-F3F4-4564-962C-ECF290907D33}"/>
          </ac:spMkLst>
        </pc:spChg>
        <pc:spChg chg="mod">
          <ac:chgData name="Sydney Briggs" userId="393b5dd3-ad83-4f7a-9783-5e641cc25c0f" providerId="ADAL" clId="{AC86A418-9DF4-41DE-A82A-922E235F6283}" dt="2022-09-16T19:13:24.582" v="660" actId="1076"/>
          <ac:spMkLst>
            <pc:docMk/>
            <pc:sldMk cId="3076479742" sldId="297"/>
            <ac:spMk id="7" creationId="{AACD7FFA-6830-41E5-A297-E59FF87B1B41}"/>
          </ac:spMkLst>
        </pc:spChg>
        <pc:picChg chg="add del mod">
          <ac:chgData name="Sydney Briggs" userId="393b5dd3-ad83-4f7a-9783-5e641cc25c0f" providerId="ADAL" clId="{AC86A418-9DF4-41DE-A82A-922E235F6283}" dt="2023-03-01T17:17:04.975" v="1720"/>
          <ac:picMkLst>
            <pc:docMk/>
            <pc:sldMk cId="3076479742" sldId="297"/>
            <ac:picMk id="3" creationId="{1944ABCC-0564-2A8B-04ED-FC5585DE9945}"/>
          </ac:picMkLst>
        </pc:picChg>
        <pc:picChg chg="add mod">
          <ac:chgData name="Sydney Briggs" userId="393b5dd3-ad83-4f7a-9783-5e641cc25c0f" providerId="ADAL" clId="{AC86A418-9DF4-41DE-A82A-922E235F6283}" dt="2023-03-01T17:17:38.251" v="1721"/>
          <ac:picMkLst>
            <pc:docMk/>
            <pc:sldMk cId="3076479742" sldId="297"/>
            <ac:picMk id="4" creationId="{1999FE4E-8CE4-4177-E030-60F2B7E044CE}"/>
          </ac:picMkLst>
        </pc:picChg>
      </pc:sldChg>
      <pc:sldChg chg="addSp modSp add mod modTransition modNotesTx">
        <pc:chgData name="Sydney Briggs" userId="393b5dd3-ad83-4f7a-9783-5e641cc25c0f" providerId="ADAL" clId="{AC86A418-9DF4-41DE-A82A-922E235F6283}" dt="2023-03-01T17:18:52.843" v="1723"/>
        <pc:sldMkLst>
          <pc:docMk/>
          <pc:sldMk cId="1019056560" sldId="298"/>
        </pc:sldMkLst>
        <pc:spChg chg="mod">
          <ac:chgData name="Sydney Briggs" userId="393b5dd3-ad83-4f7a-9783-5e641cc25c0f" providerId="ADAL" clId="{AC86A418-9DF4-41DE-A82A-922E235F6283}" dt="2022-09-16T19:16:05.747" v="685" actId="14100"/>
          <ac:spMkLst>
            <pc:docMk/>
            <pc:sldMk cId="1019056560" sldId="298"/>
            <ac:spMk id="5" creationId="{1886D68E-ED27-4B23-B214-51E0BA207012}"/>
          </ac:spMkLst>
        </pc:spChg>
        <pc:spChg chg="mod">
          <ac:chgData name="Sydney Briggs" userId="393b5dd3-ad83-4f7a-9783-5e641cc25c0f" providerId="ADAL" clId="{AC86A418-9DF4-41DE-A82A-922E235F6283}" dt="2022-09-16T19:15:39.497" v="679" actId="1076"/>
          <ac:spMkLst>
            <pc:docMk/>
            <pc:sldMk cId="1019056560" sldId="298"/>
            <ac:spMk id="7" creationId="{AACD7FFA-6830-41E5-A297-E59FF87B1B41}"/>
          </ac:spMkLst>
        </pc:spChg>
        <pc:picChg chg="add mod">
          <ac:chgData name="Sydney Briggs" userId="393b5dd3-ad83-4f7a-9783-5e641cc25c0f" providerId="ADAL" clId="{AC86A418-9DF4-41DE-A82A-922E235F6283}" dt="2023-03-01T17:18:52.843" v="1723"/>
          <ac:picMkLst>
            <pc:docMk/>
            <pc:sldMk cId="1019056560" sldId="298"/>
            <ac:picMk id="3" creationId="{615A50C8-BFD0-00AD-36A4-7A0EEEF82491}"/>
          </ac:picMkLst>
        </pc:picChg>
      </pc:sldChg>
      <pc:sldChg chg="addSp delSp modSp add del mod modTransition modAnim modNotesTx">
        <pc:chgData name="Sydney Briggs" userId="393b5dd3-ad83-4f7a-9783-5e641cc25c0f" providerId="ADAL" clId="{AC86A418-9DF4-41DE-A82A-922E235F6283}" dt="2023-04-16T16:55:19.061" v="2756"/>
        <pc:sldMkLst>
          <pc:docMk/>
          <pc:sldMk cId="150984802" sldId="299"/>
        </pc:sldMkLst>
        <pc:spChg chg="mod">
          <ac:chgData name="Sydney Briggs" userId="393b5dd3-ad83-4f7a-9783-5e641cc25c0f" providerId="ADAL" clId="{AC86A418-9DF4-41DE-A82A-922E235F6283}" dt="2022-09-16T19:14:16.228" v="666" actId="1076"/>
          <ac:spMkLst>
            <pc:docMk/>
            <pc:sldMk cId="150984802" sldId="299"/>
            <ac:spMk id="2" creationId="{57C0B772-4E2A-48A0-820C-EB8881D29399}"/>
          </ac:spMkLst>
        </pc:spChg>
        <pc:spChg chg="mod">
          <ac:chgData name="Sydney Briggs" userId="393b5dd3-ad83-4f7a-9783-5e641cc25c0f" providerId="ADAL" clId="{AC86A418-9DF4-41DE-A82A-922E235F6283}" dt="2022-09-16T19:15:03.127" v="674" actId="1076"/>
          <ac:spMkLst>
            <pc:docMk/>
            <pc:sldMk cId="150984802" sldId="299"/>
            <ac:spMk id="4" creationId="{BDEE5DC7-8FA3-4DCC-BBC9-9A643E18016E}"/>
          </ac:spMkLst>
        </pc:spChg>
        <pc:spChg chg="add del mod">
          <ac:chgData name="Sydney Briggs" userId="393b5dd3-ad83-4f7a-9783-5e641cc25c0f" providerId="ADAL" clId="{AC86A418-9DF4-41DE-A82A-922E235F6283}" dt="2023-04-16T16:35:53.413" v="2206" actId="478"/>
          <ac:spMkLst>
            <pc:docMk/>
            <pc:sldMk cId="150984802" sldId="299"/>
            <ac:spMk id="6" creationId="{A7892460-645F-4648-4A10-410863153E72}"/>
          </ac:spMkLst>
        </pc:spChg>
        <pc:picChg chg="add del mod">
          <ac:chgData name="Sydney Briggs" userId="393b5dd3-ad83-4f7a-9783-5e641cc25c0f" providerId="ADAL" clId="{AC86A418-9DF4-41DE-A82A-922E235F6283}" dt="2023-03-15T17:33:09.335" v="2201"/>
          <ac:picMkLst>
            <pc:docMk/>
            <pc:sldMk cId="150984802" sldId="299"/>
            <ac:picMk id="3" creationId="{ED19EC4D-C1CB-33E0-A97B-43395560A616}"/>
          </ac:picMkLst>
        </pc:picChg>
        <pc:picChg chg="del mod">
          <ac:chgData name="Sydney Briggs" userId="393b5dd3-ad83-4f7a-9783-5e641cc25c0f" providerId="ADAL" clId="{AC86A418-9DF4-41DE-A82A-922E235F6283}" dt="2023-04-16T16:35:48.953" v="2205" actId="478"/>
          <ac:picMkLst>
            <pc:docMk/>
            <pc:sldMk cId="150984802" sldId="299"/>
            <ac:picMk id="5" creationId="{E54CA6EF-9525-4241-8CF7-548FA27B3845}"/>
          </ac:picMkLst>
        </pc:picChg>
        <pc:picChg chg="add del mod">
          <ac:chgData name="Sydney Briggs" userId="393b5dd3-ad83-4f7a-9783-5e641cc25c0f" providerId="ADAL" clId="{AC86A418-9DF4-41DE-A82A-922E235F6283}" dt="2023-03-15T17:33:28.821" v="2203"/>
          <ac:picMkLst>
            <pc:docMk/>
            <pc:sldMk cId="150984802" sldId="299"/>
            <ac:picMk id="6" creationId="{108AE735-4054-C563-10A2-2306EEDFCECD}"/>
          </ac:picMkLst>
        </pc:picChg>
        <pc:picChg chg="add del mod">
          <ac:chgData name="Sydney Briggs" userId="393b5dd3-ad83-4f7a-9783-5e641cc25c0f" providerId="ADAL" clId="{AC86A418-9DF4-41DE-A82A-922E235F6283}" dt="2023-04-16T16:51:14.297" v="2753"/>
          <ac:picMkLst>
            <pc:docMk/>
            <pc:sldMk cId="150984802" sldId="299"/>
            <ac:picMk id="7" creationId="{0EF55B72-C2E6-2B39-EF08-9893DF254366}"/>
          </ac:picMkLst>
        </pc:picChg>
        <pc:picChg chg="add mod modCrop">
          <ac:chgData name="Sydney Briggs" userId="393b5dd3-ad83-4f7a-9783-5e641cc25c0f" providerId="ADAL" clId="{AC86A418-9DF4-41DE-A82A-922E235F6283}" dt="2023-04-16T16:36:29.665" v="2211" actId="1076"/>
          <ac:picMkLst>
            <pc:docMk/>
            <pc:sldMk cId="150984802" sldId="299"/>
            <ac:picMk id="9" creationId="{4A873982-5430-8696-269F-4B7C9C0FEDC6}"/>
          </ac:picMkLst>
        </pc:picChg>
        <pc:picChg chg="add del mod">
          <ac:chgData name="Sydney Briggs" userId="393b5dd3-ad83-4f7a-9783-5e641cc25c0f" providerId="ADAL" clId="{AC86A418-9DF4-41DE-A82A-922E235F6283}" dt="2023-04-16T16:54:28.990" v="2755"/>
          <ac:picMkLst>
            <pc:docMk/>
            <pc:sldMk cId="150984802" sldId="299"/>
            <ac:picMk id="10" creationId="{D399CA59-4B8F-C871-849B-1CFBC33C296C}"/>
          </ac:picMkLst>
        </pc:picChg>
        <pc:picChg chg="add mod">
          <ac:chgData name="Sydney Briggs" userId="393b5dd3-ad83-4f7a-9783-5e641cc25c0f" providerId="ADAL" clId="{AC86A418-9DF4-41DE-A82A-922E235F6283}" dt="2023-04-16T16:55:19.061" v="2756"/>
          <ac:picMkLst>
            <pc:docMk/>
            <pc:sldMk cId="150984802" sldId="299"/>
            <ac:picMk id="11" creationId="{3E1FF9BA-6D9E-4630-D1E5-B5D98A3EA852}"/>
          </ac:picMkLst>
        </pc:picChg>
      </pc:sldChg>
      <pc:sldChg chg="addSp delSp modSp add mod modTransition modAnim modNotesTx">
        <pc:chgData name="Sydney Briggs" userId="393b5dd3-ad83-4f7a-9783-5e641cc25c0f" providerId="ADAL" clId="{AC86A418-9DF4-41DE-A82A-922E235F6283}" dt="2023-04-16T16:57:26.490" v="2758"/>
        <pc:sldMkLst>
          <pc:docMk/>
          <pc:sldMk cId="1487380756" sldId="300"/>
        </pc:sldMkLst>
        <pc:spChg chg="mod">
          <ac:chgData name="Sydney Briggs" userId="393b5dd3-ad83-4f7a-9783-5e641cc25c0f" providerId="ADAL" clId="{AC86A418-9DF4-41DE-A82A-922E235F6283}" dt="2022-09-16T19:16:18.933" v="686" actId="1076"/>
          <ac:spMkLst>
            <pc:docMk/>
            <pc:sldMk cId="1487380756" sldId="300"/>
            <ac:spMk id="2" creationId="{90C83439-1E21-4C21-8767-82C1039C263B}"/>
          </ac:spMkLst>
        </pc:spChg>
        <pc:spChg chg="mod">
          <ac:chgData name="Sydney Briggs" userId="393b5dd3-ad83-4f7a-9783-5e641cc25c0f" providerId="ADAL" clId="{AC86A418-9DF4-41DE-A82A-922E235F6283}" dt="2022-09-16T19:16:58.828" v="695" actId="14100"/>
          <ac:spMkLst>
            <pc:docMk/>
            <pc:sldMk cId="1487380756" sldId="300"/>
            <ac:spMk id="4" creationId="{2A39E89C-C785-46A8-BA70-611E0DFECFAB}"/>
          </ac:spMkLst>
        </pc:spChg>
        <pc:spChg chg="add del mod">
          <ac:chgData name="Sydney Briggs" userId="393b5dd3-ad83-4f7a-9783-5e641cc25c0f" providerId="ADAL" clId="{AC86A418-9DF4-41DE-A82A-922E235F6283}" dt="2023-04-16T16:39:07.613" v="2213" actId="478"/>
          <ac:spMkLst>
            <pc:docMk/>
            <pc:sldMk cId="1487380756" sldId="300"/>
            <ac:spMk id="6" creationId="{B486FD3D-62D8-B62F-7697-E54A294E6BE0}"/>
          </ac:spMkLst>
        </pc:spChg>
        <pc:picChg chg="add del mod">
          <ac:chgData name="Sydney Briggs" userId="393b5dd3-ad83-4f7a-9783-5e641cc25c0f" providerId="ADAL" clId="{AC86A418-9DF4-41DE-A82A-922E235F6283}" dt="2023-04-16T16:56:15.726" v="2757"/>
          <ac:picMkLst>
            <pc:docMk/>
            <pc:sldMk cId="1487380756" sldId="300"/>
            <ac:picMk id="3" creationId="{0A24B2E6-70E0-CF46-4DAC-BBBD7AF3BE17}"/>
          </ac:picMkLst>
        </pc:picChg>
        <pc:picChg chg="del mod">
          <ac:chgData name="Sydney Briggs" userId="393b5dd3-ad83-4f7a-9783-5e641cc25c0f" providerId="ADAL" clId="{AC86A418-9DF4-41DE-A82A-922E235F6283}" dt="2023-04-16T16:39:01.985" v="2212" actId="478"/>
          <ac:picMkLst>
            <pc:docMk/>
            <pc:sldMk cId="1487380756" sldId="300"/>
            <ac:picMk id="8" creationId="{5927CBEC-E413-4704-B812-5A7D3EEA66C2}"/>
          </ac:picMkLst>
        </pc:picChg>
        <pc:picChg chg="add mod modCrop">
          <ac:chgData name="Sydney Briggs" userId="393b5dd3-ad83-4f7a-9783-5e641cc25c0f" providerId="ADAL" clId="{AC86A418-9DF4-41DE-A82A-922E235F6283}" dt="2023-04-16T16:39:45.001" v="2218" actId="1076"/>
          <ac:picMkLst>
            <pc:docMk/>
            <pc:sldMk cId="1487380756" sldId="300"/>
            <ac:picMk id="9" creationId="{5CAA3F3F-BB4F-F845-DE07-0CF2420EE097}"/>
          </ac:picMkLst>
        </pc:picChg>
        <pc:picChg chg="add mod">
          <ac:chgData name="Sydney Briggs" userId="393b5dd3-ad83-4f7a-9783-5e641cc25c0f" providerId="ADAL" clId="{AC86A418-9DF4-41DE-A82A-922E235F6283}" dt="2023-04-16T16:57:26.490" v="2758"/>
          <ac:picMkLst>
            <pc:docMk/>
            <pc:sldMk cId="1487380756" sldId="300"/>
            <ac:picMk id="10" creationId="{DB19B25C-038E-CF1F-6364-5F1E87DE0BD8}"/>
          </ac:picMkLst>
        </pc:picChg>
      </pc:sldChg>
      <pc:sldChg chg="addSp delSp modSp add mod modTransition modNotesTx">
        <pc:chgData name="Sydney Briggs" userId="393b5dd3-ad83-4f7a-9783-5e641cc25c0f" providerId="ADAL" clId="{AC86A418-9DF4-41DE-A82A-922E235F6283}" dt="2023-04-16T16:50:23.402" v="2752" actId="732"/>
        <pc:sldMkLst>
          <pc:docMk/>
          <pc:sldMk cId="3012864877" sldId="301"/>
        </pc:sldMkLst>
        <pc:spChg chg="mod">
          <ac:chgData name="Sydney Briggs" userId="393b5dd3-ad83-4f7a-9783-5e641cc25c0f" providerId="ADAL" clId="{AC86A418-9DF4-41DE-A82A-922E235F6283}" dt="2022-09-16T19:17:37.872" v="701" actId="1076"/>
          <ac:spMkLst>
            <pc:docMk/>
            <pc:sldMk cId="3012864877" sldId="301"/>
            <ac:spMk id="2" creationId="{8920EBAC-58C4-4314-B011-6E1DD07E7724}"/>
          </ac:spMkLst>
        </pc:spChg>
        <pc:spChg chg="mod">
          <ac:chgData name="Sydney Briggs" userId="393b5dd3-ad83-4f7a-9783-5e641cc25c0f" providerId="ADAL" clId="{AC86A418-9DF4-41DE-A82A-922E235F6283}" dt="2023-04-16T16:49:06.550" v="2744" actId="1076"/>
          <ac:spMkLst>
            <pc:docMk/>
            <pc:sldMk cId="3012864877" sldId="301"/>
            <ac:spMk id="4" creationId="{0F401704-7F0A-4920-A2C1-857176FBB8DD}"/>
          </ac:spMkLst>
        </pc:spChg>
        <pc:spChg chg="add del mod">
          <ac:chgData name="Sydney Briggs" userId="393b5dd3-ad83-4f7a-9783-5e641cc25c0f" providerId="ADAL" clId="{AC86A418-9DF4-41DE-A82A-922E235F6283}" dt="2023-04-16T16:46:08.725" v="2711" actId="478"/>
          <ac:spMkLst>
            <pc:docMk/>
            <pc:sldMk cId="3012864877" sldId="301"/>
            <ac:spMk id="7" creationId="{CB81B3A1-496B-1813-C97D-6F0A47EF27B6}"/>
          </ac:spMkLst>
        </pc:spChg>
        <pc:picChg chg="add mod">
          <ac:chgData name="Sydney Briggs" userId="393b5dd3-ad83-4f7a-9783-5e641cc25c0f" providerId="ADAL" clId="{AC86A418-9DF4-41DE-A82A-922E235F6283}" dt="2023-03-01T17:19:46.398" v="1725"/>
          <ac:picMkLst>
            <pc:docMk/>
            <pc:sldMk cId="3012864877" sldId="301"/>
            <ac:picMk id="3" creationId="{C38673E0-0BDF-93BA-E2A9-8C0703050407}"/>
          </ac:picMkLst>
        </pc:picChg>
        <pc:picChg chg="del mod">
          <ac:chgData name="Sydney Briggs" userId="393b5dd3-ad83-4f7a-9783-5e641cc25c0f" providerId="ADAL" clId="{AC86A418-9DF4-41DE-A82A-922E235F6283}" dt="2023-04-16T16:46:05.902" v="2710" actId="478"/>
          <ac:picMkLst>
            <pc:docMk/>
            <pc:sldMk cId="3012864877" sldId="301"/>
            <ac:picMk id="6" creationId="{9E1060CE-E748-412C-8521-B455317C0EC7}"/>
          </ac:picMkLst>
        </pc:picChg>
        <pc:picChg chg="add mod modCrop">
          <ac:chgData name="Sydney Briggs" userId="393b5dd3-ad83-4f7a-9783-5e641cc25c0f" providerId="ADAL" clId="{AC86A418-9DF4-41DE-A82A-922E235F6283}" dt="2023-04-16T16:50:23.402" v="2752" actId="732"/>
          <ac:picMkLst>
            <pc:docMk/>
            <pc:sldMk cId="3012864877" sldId="301"/>
            <ac:picMk id="9" creationId="{0C645964-DA44-99E1-0FD6-A07EAF9C76A8}"/>
          </ac:picMkLst>
        </pc:picChg>
        <pc:picChg chg="add mod modCrop">
          <ac:chgData name="Sydney Briggs" userId="393b5dd3-ad83-4f7a-9783-5e641cc25c0f" providerId="ADAL" clId="{AC86A418-9DF4-41DE-A82A-922E235F6283}" dt="2023-04-16T16:49:11.965" v="2745" actId="1076"/>
          <ac:picMkLst>
            <pc:docMk/>
            <pc:sldMk cId="3012864877" sldId="301"/>
            <ac:picMk id="11" creationId="{3987A5D8-3AFB-5562-0407-AC69408253A6}"/>
          </ac:picMkLst>
        </pc:picChg>
      </pc:sldChg>
      <pc:sldChg chg="addSp modSp add mod modTransition modNotesTx">
        <pc:chgData name="Sydney Briggs" userId="393b5dd3-ad83-4f7a-9783-5e641cc25c0f" providerId="ADAL" clId="{AC86A418-9DF4-41DE-A82A-922E235F6283}" dt="2023-03-10T19:32:15.182" v="2171" actId="14100"/>
        <pc:sldMkLst>
          <pc:docMk/>
          <pc:sldMk cId="1456032793" sldId="302"/>
        </pc:sldMkLst>
        <pc:spChg chg="mod">
          <ac:chgData name="Sydney Briggs" userId="393b5dd3-ad83-4f7a-9783-5e641cc25c0f" providerId="ADAL" clId="{AC86A418-9DF4-41DE-A82A-922E235F6283}" dt="2022-09-16T19:44:33.586" v="938" actId="1076"/>
          <ac:spMkLst>
            <pc:docMk/>
            <pc:sldMk cId="1456032793" sldId="302"/>
            <ac:spMk id="2" creationId="{B388CF39-4B64-4AF3-BF10-A8C23D1A0304}"/>
          </ac:spMkLst>
        </pc:spChg>
        <pc:spChg chg="mod">
          <ac:chgData name="Sydney Briggs" userId="393b5dd3-ad83-4f7a-9783-5e641cc25c0f" providerId="ADAL" clId="{AC86A418-9DF4-41DE-A82A-922E235F6283}" dt="2022-09-19T17:38:27.129" v="1283" actId="20577"/>
          <ac:spMkLst>
            <pc:docMk/>
            <pc:sldMk cId="1456032793" sldId="302"/>
            <ac:spMk id="4" creationId="{745A64D5-838E-4534-BFA1-D1BB6E213AF4}"/>
          </ac:spMkLst>
        </pc:spChg>
        <pc:spChg chg="mod">
          <ac:chgData name="Sydney Briggs" userId="393b5dd3-ad83-4f7a-9783-5e641cc25c0f" providerId="ADAL" clId="{AC86A418-9DF4-41DE-A82A-922E235F6283}" dt="2023-03-10T19:32:15.182" v="2171" actId="14100"/>
          <ac:spMkLst>
            <pc:docMk/>
            <pc:sldMk cId="1456032793" sldId="302"/>
            <ac:spMk id="7" creationId="{098F1E9B-A052-415E-8046-DBA633EEBAF8}"/>
          </ac:spMkLst>
        </pc:spChg>
        <pc:picChg chg="add mod">
          <ac:chgData name="Sydney Briggs" userId="393b5dd3-ad83-4f7a-9783-5e641cc25c0f" providerId="ADAL" clId="{AC86A418-9DF4-41DE-A82A-922E235F6283}" dt="2023-03-01T16:56:25.177" v="1675"/>
          <ac:picMkLst>
            <pc:docMk/>
            <pc:sldMk cId="1456032793" sldId="302"/>
            <ac:picMk id="3" creationId="{A9BA7DB1-BE3F-100F-FCC0-C76F0F6A3E73}"/>
          </ac:picMkLst>
        </pc:picChg>
        <pc:picChg chg="mod">
          <ac:chgData name="Sydney Briggs" userId="393b5dd3-ad83-4f7a-9783-5e641cc25c0f" providerId="ADAL" clId="{AC86A418-9DF4-41DE-A82A-922E235F6283}" dt="2022-09-16T18:45:04.133" v="356" actId="1076"/>
          <ac:picMkLst>
            <pc:docMk/>
            <pc:sldMk cId="1456032793" sldId="302"/>
            <ac:picMk id="6" creationId="{092BF745-F018-401E-A427-12972D6EF370}"/>
          </ac:picMkLst>
        </pc:picChg>
      </pc:sldChg>
      <pc:sldChg chg="addSp delSp modSp add mod modTransition modNotesTx">
        <pc:chgData name="Sydney Briggs" userId="393b5dd3-ad83-4f7a-9783-5e641cc25c0f" providerId="ADAL" clId="{AC86A418-9DF4-41DE-A82A-922E235F6283}" dt="2023-03-01T17:14:31.234" v="1713"/>
        <pc:sldMkLst>
          <pc:docMk/>
          <pc:sldMk cId="2835545772" sldId="303"/>
        </pc:sldMkLst>
        <pc:spChg chg="del">
          <ac:chgData name="Sydney Briggs" userId="393b5dd3-ad83-4f7a-9783-5e641cc25c0f" providerId="ADAL" clId="{AC86A418-9DF4-41DE-A82A-922E235F6283}" dt="2022-09-16T19:08:11.941" v="601" actId="478"/>
          <ac:spMkLst>
            <pc:docMk/>
            <pc:sldMk cId="2835545772" sldId="303"/>
            <ac:spMk id="2" creationId="{3AB50FE4-537E-45CC-933A-51575CFE4261}"/>
          </ac:spMkLst>
        </pc:spChg>
        <pc:spChg chg="mod">
          <ac:chgData name="Sydney Briggs" userId="393b5dd3-ad83-4f7a-9783-5e641cc25c0f" providerId="ADAL" clId="{AC86A418-9DF4-41DE-A82A-922E235F6283}" dt="2022-09-16T19:11:10.022" v="629" actId="14100"/>
          <ac:spMkLst>
            <pc:docMk/>
            <pc:sldMk cId="2835545772" sldId="303"/>
            <ac:spMk id="6" creationId="{1D474222-7084-44C1-A541-15CDAD8A4BA8}"/>
          </ac:spMkLst>
        </pc:spChg>
        <pc:spChg chg="add del mod">
          <ac:chgData name="Sydney Briggs" userId="393b5dd3-ad83-4f7a-9783-5e641cc25c0f" providerId="ADAL" clId="{AC86A418-9DF4-41DE-A82A-922E235F6283}" dt="2022-09-16T19:08:14.806" v="602" actId="478"/>
          <ac:spMkLst>
            <pc:docMk/>
            <pc:sldMk cId="2835545772" sldId="303"/>
            <ac:spMk id="7" creationId="{70EDE9CA-7157-4A0B-A18F-0496584A138E}"/>
          </ac:spMkLst>
        </pc:spChg>
        <pc:spChg chg="add mod">
          <ac:chgData name="Sydney Briggs" userId="393b5dd3-ad83-4f7a-9783-5e641cc25c0f" providerId="ADAL" clId="{AC86A418-9DF4-41DE-A82A-922E235F6283}" dt="2022-09-16T19:08:21.245" v="603"/>
          <ac:spMkLst>
            <pc:docMk/>
            <pc:sldMk cId="2835545772" sldId="303"/>
            <ac:spMk id="8" creationId="{1C653816-9B4C-4475-8DAF-4CE95254368C}"/>
          </ac:spMkLst>
        </pc:spChg>
        <pc:picChg chg="add mod">
          <ac:chgData name="Sydney Briggs" userId="393b5dd3-ad83-4f7a-9783-5e641cc25c0f" providerId="ADAL" clId="{AC86A418-9DF4-41DE-A82A-922E235F6283}" dt="2023-03-01T17:14:31.234" v="1713"/>
          <ac:picMkLst>
            <pc:docMk/>
            <pc:sldMk cId="2835545772" sldId="303"/>
            <ac:picMk id="2" creationId="{913606A2-86D1-9D81-3317-7FA3D5C884BE}"/>
          </ac:picMkLst>
        </pc:picChg>
      </pc:sldChg>
      <pc:sldChg chg="addSp modSp add mod modTransition delCm modNotesTx">
        <pc:chgData name="Sydney Briggs" userId="393b5dd3-ad83-4f7a-9783-5e641cc25c0f" providerId="ADAL" clId="{AC86A418-9DF4-41DE-A82A-922E235F6283}" dt="2023-03-01T17:10:28.698" v="1704"/>
        <pc:sldMkLst>
          <pc:docMk/>
          <pc:sldMk cId="3932094488" sldId="304"/>
        </pc:sldMkLst>
        <pc:spChg chg="mod">
          <ac:chgData name="Sydney Briggs" userId="393b5dd3-ad83-4f7a-9783-5e641cc25c0f" providerId="ADAL" clId="{AC86A418-9DF4-41DE-A82A-922E235F6283}" dt="2022-09-16T19:03:01.182" v="551" actId="1076"/>
          <ac:spMkLst>
            <pc:docMk/>
            <pc:sldMk cId="3932094488" sldId="304"/>
            <ac:spMk id="2" creationId="{000843AD-00B9-4764-BE52-8BB57D7A923E}"/>
          </ac:spMkLst>
        </pc:spChg>
        <pc:spChg chg="mod">
          <ac:chgData name="Sydney Briggs" userId="393b5dd3-ad83-4f7a-9783-5e641cc25c0f" providerId="ADAL" clId="{AC86A418-9DF4-41DE-A82A-922E235F6283}" dt="2022-09-16T19:55:53.978" v="1061" actId="14100"/>
          <ac:spMkLst>
            <pc:docMk/>
            <pc:sldMk cId="3932094488" sldId="304"/>
            <ac:spMk id="4" creationId="{C14C81C6-2B95-4089-896B-DC959B8A3CE6}"/>
          </ac:spMkLst>
        </pc:spChg>
        <pc:picChg chg="add mod">
          <ac:chgData name="Sydney Briggs" userId="393b5dd3-ad83-4f7a-9783-5e641cc25c0f" providerId="ADAL" clId="{AC86A418-9DF4-41DE-A82A-922E235F6283}" dt="2023-03-01T17:10:28.698" v="1704"/>
          <ac:picMkLst>
            <pc:docMk/>
            <pc:sldMk cId="3932094488" sldId="304"/>
            <ac:picMk id="3" creationId="{70E6803D-923E-BA0C-CF2D-DFE3477BDCA2}"/>
          </ac:picMkLst>
        </pc:picChg>
      </pc:sldChg>
      <pc:sldChg chg="addSp modSp add mod modTransition modNotesTx">
        <pc:chgData name="Sydney Briggs" userId="393b5dd3-ad83-4f7a-9783-5e641cc25c0f" providerId="ADAL" clId="{AC86A418-9DF4-41DE-A82A-922E235F6283}" dt="2023-03-01T17:16:01.844" v="1717"/>
        <pc:sldMkLst>
          <pc:docMk/>
          <pc:sldMk cId="203706629" sldId="305"/>
        </pc:sldMkLst>
        <pc:spChg chg="mod">
          <ac:chgData name="Sydney Briggs" userId="393b5dd3-ad83-4f7a-9783-5e641cc25c0f" providerId="ADAL" clId="{AC86A418-9DF4-41DE-A82A-922E235F6283}" dt="2022-09-16T19:12:11.445" v="640" actId="14100"/>
          <ac:spMkLst>
            <pc:docMk/>
            <pc:sldMk cId="203706629" sldId="305"/>
            <ac:spMk id="2" creationId="{148CA37B-AFD7-4416-8A24-80A291668E7C}"/>
          </ac:spMkLst>
        </pc:spChg>
        <pc:spChg chg="mod">
          <ac:chgData name="Sydney Briggs" userId="393b5dd3-ad83-4f7a-9783-5e641cc25c0f" providerId="ADAL" clId="{AC86A418-9DF4-41DE-A82A-922E235F6283}" dt="2022-10-01T16:14:19.539" v="1452" actId="20577"/>
          <ac:spMkLst>
            <pc:docMk/>
            <pc:sldMk cId="203706629" sldId="305"/>
            <ac:spMk id="4" creationId="{761408AE-3C09-4258-A12F-44633D65E81A}"/>
          </ac:spMkLst>
        </pc:spChg>
        <pc:picChg chg="add mod">
          <ac:chgData name="Sydney Briggs" userId="393b5dd3-ad83-4f7a-9783-5e641cc25c0f" providerId="ADAL" clId="{AC86A418-9DF4-41DE-A82A-922E235F6283}" dt="2023-03-01T17:16:01.844" v="1717"/>
          <ac:picMkLst>
            <pc:docMk/>
            <pc:sldMk cId="203706629" sldId="305"/>
            <ac:picMk id="3" creationId="{FB10AFE1-79A4-469E-8662-EE43DDFA46EC}"/>
          </ac:picMkLst>
        </pc:picChg>
        <pc:picChg chg="mod">
          <ac:chgData name="Sydney Briggs" userId="393b5dd3-ad83-4f7a-9783-5e641cc25c0f" providerId="ADAL" clId="{AC86A418-9DF4-41DE-A82A-922E235F6283}" dt="2022-09-16T19:12:33.342" v="646" actId="1076"/>
          <ac:picMkLst>
            <pc:docMk/>
            <pc:sldMk cId="203706629" sldId="305"/>
            <ac:picMk id="5" creationId="{6A5C8602-7979-40D1-B608-DB9EE3894639}"/>
          </ac:picMkLst>
        </pc:picChg>
      </pc:sldChg>
      <pc:sldChg chg="addSp delSp modSp add mod modTransition modAnim modNotesTx">
        <pc:chgData name="Sydney Briggs" userId="393b5dd3-ad83-4f7a-9783-5e641cc25c0f" providerId="ADAL" clId="{AC86A418-9DF4-41DE-A82A-922E235F6283}" dt="2023-03-01T16:14:41.812" v="1596"/>
        <pc:sldMkLst>
          <pc:docMk/>
          <pc:sldMk cId="2983610230" sldId="306"/>
        </pc:sldMkLst>
        <pc:spChg chg="mod">
          <ac:chgData name="Sydney Briggs" userId="393b5dd3-ad83-4f7a-9783-5e641cc25c0f" providerId="ADAL" clId="{AC86A418-9DF4-41DE-A82A-922E235F6283}" dt="2022-09-16T19:30:37.724" v="709" actId="1076"/>
          <ac:spMkLst>
            <pc:docMk/>
            <pc:sldMk cId="2983610230" sldId="306"/>
            <ac:spMk id="5" creationId="{28DA94E0-B2D4-419D-951C-0ADD7EAD6C7F}"/>
          </ac:spMkLst>
        </pc:spChg>
        <pc:spChg chg="mod">
          <ac:chgData name="Sydney Briggs" userId="393b5dd3-ad83-4f7a-9783-5e641cc25c0f" providerId="ADAL" clId="{AC86A418-9DF4-41DE-A82A-922E235F6283}" dt="2022-09-16T19:30:30.553" v="708" actId="14100"/>
          <ac:spMkLst>
            <pc:docMk/>
            <pc:sldMk cId="2983610230" sldId="306"/>
            <ac:spMk id="6" creationId="{6AC099CC-5A4A-4D54-A4AA-F1C73B8BF9FC}"/>
          </ac:spMkLst>
        </pc:spChg>
        <pc:picChg chg="add del mod">
          <ac:chgData name="Sydney Briggs" userId="393b5dd3-ad83-4f7a-9783-5e641cc25c0f" providerId="ADAL" clId="{AC86A418-9DF4-41DE-A82A-922E235F6283}" dt="2023-03-01T16:11:12.452" v="1592"/>
          <ac:picMkLst>
            <pc:docMk/>
            <pc:sldMk cId="2983610230" sldId="306"/>
            <ac:picMk id="2" creationId="{6D8F2610-7CAA-E66B-7095-014852446E9E}"/>
          </ac:picMkLst>
        </pc:picChg>
        <pc:picChg chg="add del mod">
          <ac:chgData name="Sydney Briggs" userId="393b5dd3-ad83-4f7a-9783-5e641cc25c0f" providerId="ADAL" clId="{AC86A418-9DF4-41DE-A82A-922E235F6283}" dt="2023-03-01T16:13:34.356" v="1594"/>
          <ac:picMkLst>
            <pc:docMk/>
            <pc:sldMk cId="2983610230" sldId="306"/>
            <ac:picMk id="3" creationId="{4592D4AE-4900-A235-D789-18178D58F729}"/>
          </ac:picMkLst>
        </pc:picChg>
        <pc:picChg chg="add mod">
          <ac:chgData name="Sydney Briggs" userId="393b5dd3-ad83-4f7a-9783-5e641cc25c0f" providerId="ADAL" clId="{AC86A418-9DF4-41DE-A82A-922E235F6283}" dt="2023-03-01T16:14:41.812" v="1596"/>
          <ac:picMkLst>
            <pc:docMk/>
            <pc:sldMk cId="2983610230" sldId="306"/>
            <ac:picMk id="4" creationId="{D154E0CC-9DE9-A2FD-6CB5-C3D3D8AE8851}"/>
          </ac:picMkLst>
        </pc:picChg>
      </pc:sldChg>
      <pc:sldChg chg="addSp delSp modSp add mod modTransition modAnim modNotesTx">
        <pc:chgData name="Sydney Briggs" userId="393b5dd3-ad83-4f7a-9783-5e641cc25c0f" providerId="ADAL" clId="{AC86A418-9DF4-41DE-A82A-922E235F6283}" dt="2023-03-15T17:15:46.977" v="2186"/>
        <pc:sldMkLst>
          <pc:docMk/>
          <pc:sldMk cId="1244975059" sldId="307"/>
        </pc:sldMkLst>
        <pc:spChg chg="mod">
          <ac:chgData name="Sydney Briggs" userId="393b5dd3-ad83-4f7a-9783-5e641cc25c0f" providerId="ADAL" clId="{AC86A418-9DF4-41DE-A82A-922E235F6283}" dt="2022-09-16T19:32:33.488" v="769" actId="255"/>
          <ac:spMkLst>
            <pc:docMk/>
            <pc:sldMk cId="1244975059" sldId="307"/>
            <ac:spMk id="2" creationId="{C13F2717-0E7A-47C2-B6D2-B340E06728E1}"/>
          </ac:spMkLst>
        </pc:spChg>
        <pc:spChg chg="mod">
          <ac:chgData name="Sydney Briggs" userId="393b5dd3-ad83-4f7a-9783-5e641cc25c0f" providerId="ADAL" clId="{AC86A418-9DF4-41DE-A82A-922E235F6283}" dt="2022-09-16T19:32:17.603" v="767" actId="27636"/>
          <ac:spMkLst>
            <pc:docMk/>
            <pc:sldMk cId="1244975059" sldId="307"/>
            <ac:spMk id="4" creationId="{BA8E00CC-6D78-4F80-8BE2-70321A68E6C6}"/>
          </ac:spMkLst>
        </pc:spChg>
        <pc:picChg chg="add del mod">
          <ac:chgData name="Sydney Briggs" userId="393b5dd3-ad83-4f7a-9783-5e641cc25c0f" providerId="ADAL" clId="{AC86A418-9DF4-41DE-A82A-922E235F6283}" dt="2023-03-15T17:14:46.464" v="2185"/>
          <ac:picMkLst>
            <pc:docMk/>
            <pc:sldMk cId="1244975059" sldId="307"/>
            <ac:picMk id="3" creationId="{DBB2F74E-76B0-7ED5-50BD-0358CB1D8F97}"/>
          </ac:picMkLst>
        </pc:picChg>
        <pc:picChg chg="add mod">
          <ac:chgData name="Sydney Briggs" userId="393b5dd3-ad83-4f7a-9783-5e641cc25c0f" providerId="ADAL" clId="{AC86A418-9DF4-41DE-A82A-922E235F6283}" dt="2023-03-15T17:15:46.977" v="2186"/>
          <ac:picMkLst>
            <pc:docMk/>
            <pc:sldMk cId="1244975059" sldId="307"/>
            <ac:picMk id="5" creationId="{EA99ED23-AD2A-4D77-DDBD-BED1710DE655}"/>
          </ac:picMkLst>
        </pc:picChg>
        <pc:picChg chg="mod">
          <ac:chgData name="Sydney Briggs" userId="393b5dd3-ad83-4f7a-9783-5e641cc25c0f" providerId="ADAL" clId="{AC86A418-9DF4-41DE-A82A-922E235F6283}" dt="2022-09-16T19:32:14.872" v="765" actId="1076"/>
          <ac:picMkLst>
            <pc:docMk/>
            <pc:sldMk cId="1244975059" sldId="307"/>
            <ac:picMk id="6" creationId="{4375AC86-FCCD-4A35-88AD-F5959833A4A9}"/>
          </ac:picMkLst>
        </pc:picChg>
      </pc:sldChg>
      <pc:sldChg chg="addSp modSp add mod modTransition delCm modNotesTx">
        <pc:chgData name="Sydney Briggs" userId="393b5dd3-ad83-4f7a-9783-5e641cc25c0f" providerId="ADAL" clId="{AC86A418-9DF4-41DE-A82A-922E235F6283}" dt="2023-03-01T16:26:56.259" v="1648"/>
        <pc:sldMkLst>
          <pc:docMk/>
          <pc:sldMk cId="1200546839" sldId="308"/>
        </pc:sldMkLst>
        <pc:spChg chg="mod">
          <ac:chgData name="Sydney Briggs" userId="393b5dd3-ad83-4f7a-9783-5e641cc25c0f" providerId="ADAL" clId="{AC86A418-9DF4-41DE-A82A-922E235F6283}" dt="2022-09-16T19:33:51.665" v="777" actId="1076"/>
          <ac:spMkLst>
            <pc:docMk/>
            <pc:sldMk cId="1200546839" sldId="308"/>
            <ac:spMk id="2" creationId="{3062A7F5-97EB-4447-8561-FE4A97D65967}"/>
          </ac:spMkLst>
        </pc:spChg>
        <pc:spChg chg="mod">
          <ac:chgData name="Sydney Briggs" userId="393b5dd3-ad83-4f7a-9783-5e641cc25c0f" providerId="ADAL" clId="{AC86A418-9DF4-41DE-A82A-922E235F6283}" dt="2023-02-23T23:44:10.976" v="1569" actId="20577"/>
          <ac:spMkLst>
            <pc:docMk/>
            <pc:sldMk cId="1200546839" sldId="308"/>
            <ac:spMk id="4" creationId="{4BC87163-08D4-4CE9-95B6-4A0A9523E1EA}"/>
          </ac:spMkLst>
        </pc:spChg>
        <pc:picChg chg="add mod">
          <ac:chgData name="Sydney Briggs" userId="393b5dd3-ad83-4f7a-9783-5e641cc25c0f" providerId="ADAL" clId="{AC86A418-9DF4-41DE-A82A-922E235F6283}" dt="2023-03-01T16:26:56.259" v="1648"/>
          <ac:picMkLst>
            <pc:docMk/>
            <pc:sldMk cId="1200546839" sldId="308"/>
            <ac:picMk id="3" creationId="{4ECE088C-1D8F-E08B-17B1-494D6938EC65}"/>
          </ac:picMkLst>
        </pc:picChg>
        <pc:picChg chg="mod">
          <ac:chgData name="Sydney Briggs" userId="393b5dd3-ad83-4f7a-9783-5e641cc25c0f" providerId="ADAL" clId="{AC86A418-9DF4-41DE-A82A-922E235F6283}" dt="2022-09-16T19:34:09.080" v="780" actId="1076"/>
          <ac:picMkLst>
            <pc:docMk/>
            <pc:sldMk cId="1200546839" sldId="308"/>
            <ac:picMk id="6" creationId="{C8D4E96C-1D77-4606-80AB-9DA07EEB0165}"/>
          </ac:picMkLst>
        </pc:picChg>
      </pc:sldChg>
      <pc:sldChg chg="addSp modSp add mod modTransition modNotesTx">
        <pc:chgData name="Sydney Briggs" userId="393b5dd3-ad83-4f7a-9783-5e641cc25c0f" providerId="ADAL" clId="{AC86A418-9DF4-41DE-A82A-922E235F6283}" dt="2023-03-10T19:30:56.916" v="2164" actId="14100"/>
        <pc:sldMkLst>
          <pc:docMk/>
          <pc:sldMk cId="940370471" sldId="309"/>
        </pc:sldMkLst>
        <pc:spChg chg="mod">
          <ac:chgData name="Sydney Briggs" userId="393b5dd3-ad83-4f7a-9783-5e641cc25c0f" providerId="ADAL" clId="{AC86A418-9DF4-41DE-A82A-922E235F6283}" dt="2022-09-19T17:14:32.078" v="1074" actId="14100"/>
          <ac:spMkLst>
            <pc:docMk/>
            <pc:sldMk cId="940370471" sldId="309"/>
            <ac:spMk id="5" creationId="{15796307-203A-4E48-AD8C-2D7BCD77667E}"/>
          </ac:spMkLst>
        </pc:spChg>
        <pc:spChg chg="mod">
          <ac:chgData name="Sydney Briggs" userId="393b5dd3-ad83-4f7a-9783-5e641cc25c0f" providerId="ADAL" clId="{AC86A418-9DF4-41DE-A82A-922E235F6283}" dt="2022-09-16T19:35:18.666" v="788" actId="1076"/>
          <ac:spMkLst>
            <pc:docMk/>
            <pc:sldMk cId="940370471" sldId="309"/>
            <ac:spMk id="7" creationId="{A4AC25D0-008B-4624-BA1E-2A94A844B347}"/>
          </ac:spMkLst>
        </pc:spChg>
        <pc:spChg chg="mod">
          <ac:chgData name="Sydney Briggs" userId="393b5dd3-ad83-4f7a-9783-5e641cc25c0f" providerId="ADAL" clId="{AC86A418-9DF4-41DE-A82A-922E235F6283}" dt="2023-03-10T19:30:56.916" v="2164" actId="14100"/>
          <ac:spMkLst>
            <pc:docMk/>
            <pc:sldMk cId="940370471" sldId="309"/>
            <ac:spMk id="9" creationId="{316F3647-878F-4CBE-B845-7A230FC40DB1}"/>
          </ac:spMkLst>
        </pc:spChg>
        <pc:picChg chg="add mod">
          <ac:chgData name="Sydney Briggs" userId="393b5dd3-ad83-4f7a-9783-5e641cc25c0f" providerId="ADAL" clId="{AC86A418-9DF4-41DE-A82A-922E235F6283}" dt="2023-03-01T16:30:00.780" v="1649"/>
          <ac:picMkLst>
            <pc:docMk/>
            <pc:sldMk cId="940370471" sldId="309"/>
            <ac:picMk id="2" creationId="{134F2468-FD61-B1B6-CD77-77462CE3C3B5}"/>
          </ac:picMkLst>
        </pc:picChg>
        <pc:picChg chg="mod">
          <ac:chgData name="Sydney Briggs" userId="393b5dd3-ad83-4f7a-9783-5e641cc25c0f" providerId="ADAL" clId="{AC86A418-9DF4-41DE-A82A-922E235F6283}" dt="2022-09-16T18:23:06.270" v="169" actId="1076"/>
          <ac:picMkLst>
            <pc:docMk/>
            <pc:sldMk cId="940370471" sldId="309"/>
            <ac:picMk id="6" creationId="{8A0CA2B2-8136-4510-ADA8-85A643D7820C}"/>
          </ac:picMkLst>
        </pc:picChg>
      </pc:sldChg>
      <pc:sldChg chg="addSp delSp modSp new mod modTransition modClrScheme modAnim chgLayout modNotesTx">
        <pc:chgData name="Sydney Briggs" userId="393b5dd3-ad83-4f7a-9783-5e641cc25c0f" providerId="ADAL" clId="{AC86A418-9DF4-41DE-A82A-922E235F6283}" dt="2023-03-10T19:30:09.299" v="2162"/>
        <pc:sldMkLst>
          <pc:docMk/>
          <pc:sldMk cId="1786285819" sldId="310"/>
        </pc:sldMkLst>
        <pc:spChg chg="del mod ord">
          <ac:chgData name="Sydney Briggs" userId="393b5dd3-ad83-4f7a-9783-5e641cc25c0f" providerId="ADAL" clId="{AC86A418-9DF4-41DE-A82A-922E235F6283}" dt="2022-10-01T16:28:39.512" v="1467" actId="700"/>
          <ac:spMkLst>
            <pc:docMk/>
            <pc:sldMk cId="1786285819" sldId="310"/>
            <ac:spMk id="2" creationId="{F6B462BD-1A48-41A5-A923-31E70F0968C4}"/>
          </ac:spMkLst>
        </pc:spChg>
        <pc:spChg chg="del mod ord">
          <ac:chgData name="Sydney Briggs" userId="393b5dd3-ad83-4f7a-9783-5e641cc25c0f" providerId="ADAL" clId="{AC86A418-9DF4-41DE-A82A-922E235F6283}" dt="2022-10-01T16:28:39.512" v="1467" actId="700"/>
          <ac:spMkLst>
            <pc:docMk/>
            <pc:sldMk cId="1786285819" sldId="310"/>
            <ac:spMk id="3" creationId="{A9EB6AD4-3EDC-43AA-B034-0759A005F45D}"/>
          </ac:spMkLst>
        </pc:spChg>
        <pc:spChg chg="del">
          <ac:chgData name="Sydney Briggs" userId="393b5dd3-ad83-4f7a-9783-5e641cc25c0f" providerId="ADAL" clId="{AC86A418-9DF4-41DE-A82A-922E235F6283}" dt="2022-10-01T16:28:39.512" v="1467" actId="700"/>
          <ac:spMkLst>
            <pc:docMk/>
            <pc:sldMk cId="1786285819" sldId="310"/>
            <ac:spMk id="4" creationId="{78835112-661C-4994-92D0-02EB048DFA8C}"/>
          </ac:spMkLst>
        </pc:spChg>
        <pc:spChg chg="add mod ord">
          <ac:chgData name="Sydney Briggs" userId="393b5dd3-ad83-4f7a-9783-5e641cc25c0f" providerId="ADAL" clId="{AC86A418-9DF4-41DE-A82A-922E235F6283}" dt="2023-03-10T19:24:59.618" v="1740" actId="20577"/>
          <ac:spMkLst>
            <pc:docMk/>
            <pc:sldMk cId="1786285819" sldId="310"/>
            <ac:spMk id="5" creationId="{4ABB547A-7259-495C-8681-EA17BB91022A}"/>
          </ac:spMkLst>
        </pc:spChg>
        <pc:spChg chg="add mod ord">
          <ac:chgData name="Sydney Briggs" userId="393b5dd3-ad83-4f7a-9783-5e641cc25c0f" providerId="ADAL" clId="{AC86A418-9DF4-41DE-A82A-922E235F6283}" dt="2023-03-10T19:26:46.846" v="1824" actId="20577"/>
          <ac:spMkLst>
            <pc:docMk/>
            <pc:sldMk cId="1786285819" sldId="310"/>
            <ac:spMk id="6" creationId="{ED926EC6-B5E8-4E42-9325-208F71059CEF}"/>
          </ac:spMkLst>
        </pc:spChg>
        <pc:picChg chg="add del mod">
          <ac:chgData name="Sydney Briggs" userId="393b5dd3-ad83-4f7a-9783-5e641cc25c0f" providerId="ADAL" clId="{AC86A418-9DF4-41DE-A82A-922E235F6283}" dt="2023-03-10T19:29:49.828" v="2161"/>
          <ac:picMkLst>
            <pc:docMk/>
            <pc:sldMk cId="1786285819" sldId="310"/>
            <ac:picMk id="2" creationId="{960015F1-633D-A89A-74DE-87F415E9D440}"/>
          </ac:picMkLst>
        </pc:picChg>
        <pc:picChg chg="add mod">
          <ac:chgData name="Sydney Briggs" userId="393b5dd3-ad83-4f7a-9783-5e641cc25c0f" providerId="ADAL" clId="{AC86A418-9DF4-41DE-A82A-922E235F6283}" dt="2023-03-10T19:30:09.299" v="2162"/>
          <ac:picMkLst>
            <pc:docMk/>
            <pc:sldMk cId="1786285819" sldId="310"/>
            <ac:picMk id="3" creationId="{5D49B647-44C7-8FBE-87B4-8149264E268F}"/>
          </ac:picMkLst>
        </pc:picChg>
      </pc:sldChg>
    </pc:docChg>
  </pc:docChgLst>
  <pc:docChgLst>
    <pc:chgData name="Sarah Catherine Williams (She/Her/Hers)" userId="0138886e-413f-4655-8e18-9cf2f8d8bb9e" providerId="ADAL" clId="{328895BC-14CA-4AE1-9EED-5A1FC2DA4A2D}"/>
    <pc:docChg chg="undo custSel modSld">
      <pc:chgData name="Sarah Catherine Williams (She/Her/Hers)" userId="0138886e-413f-4655-8e18-9cf2f8d8bb9e" providerId="ADAL" clId="{328895BC-14CA-4AE1-9EED-5A1FC2DA4A2D}" dt="2023-08-01T18:38:43.452" v="387" actId="1076"/>
      <pc:docMkLst>
        <pc:docMk/>
      </pc:docMkLst>
      <pc:sldChg chg="modSp mod">
        <pc:chgData name="Sarah Catherine Williams (She/Her/Hers)" userId="0138886e-413f-4655-8e18-9cf2f8d8bb9e" providerId="ADAL" clId="{328895BC-14CA-4AE1-9EED-5A1FC2DA4A2D}" dt="2023-04-25T23:07:19.293" v="145" actId="20577"/>
        <pc:sldMkLst>
          <pc:docMk/>
          <pc:sldMk cId="844441444" sldId="257"/>
        </pc:sldMkLst>
        <pc:spChg chg="mod">
          <ac:chgData name="Sarah Catherine Williams (She/Her/Hers)" userId="0138886e-413f-4655-8e18-9cf2f8d8bb9e" providerId="ADAL" clId="{328895BC-14CA-4AE1-9EED-5A1FC2DA4A2D}" dt="2023-04-25T23:07:19.293" v="145" actId="20577"/>
          <ac:spMkLst>
            <pc:docMk/>
            <pc:sldMk cId="844441444" sldId="257"/>
            <ac:spMk id="2" creationId="{00000000-0000-0000-0000-000000000000}"/>
          </ac:spMkLst>
        </pc:spChg>
      </pc:sldChg>
      <pc:sldChg chg="modSp mod">
        <pc:chgData name="Sarah Catherine Williams (She/Her/Hers)" userId="0138886e-413f-4655-8e18-9cf2f8d8bb9e" providerId="ADAL" clId="{328895BC-14CA-4AE1-9EED-5A1FC2DA4A2D}" dt="2023-08-01T18:37:36.023" v="317" actId="20577"/>
        <pc:sldMkLst>
          <pc:docMk/>
          <pc:sldMk cId="1665848129" sldId="270"/>
        </pc:sldMkLst>
        <pc:spChg chg="mod">
          <ac:chgData name="Sarah Catherine Williams (She/Her/Hers)" userId="0138886e-413f-4655-8e18-9cf2f8d8bb9e" providerId="ADAL" clId="{328895BC-14CA-4AE1-9EED-5A1FC2DA4A2D}" dt="2023-08-01T18:36:49.696" v="310" actId="1076"/>
          <ac:spMkLst>
            <pc:docMk/>
            <pc:sldMk cId="1665848129" sldId="270"/>
            <ac:spMk id="2" creationId="{A1E1725B-6746-4FFD-944C-DB7D1243715B}"/>
          </ac:spMkLst>
        </pc:spChg>
        <pc:spChg chg="mod">
          <ac:chgData name="Sarah Catherine Williams (She/Her/Hers)" userId="0138886e-413f-4655-8e18-9cf2f8d8bb9e" providerId="ADAL" clId="{328895BC-14CA-4AE1-9EED-5A1FC2DA4A2D}" dt="2023-08-01T18:37:36.023" v="317" actId="20577"/>
          <ac:spMkLst>
            <pc:docMk/>
            <pc:sldMk cId="1665848129" sldId="270"/>
            <ac:spMk id="5" creationId="{102390F1-79EC-4D89-8FBB-213DC4294B28}"/>
          </ac:spMkLst>
        </pc:spChg>
        <pc:picChg chg="mod">
          <ac:chgData name="Sarah Catherine Williams (She/Her/Hers)" userId="0138886e-413f-4655-8e18-9cf2f8d8bb9e" providerId="ADAL" clId="{328895BC-14CA-4AE1-9EED-5A1FC2DA4A2D}" dt="2023-08-01T18:36:49.696" v="310" actId="1076"/>
          <ac:picMkLst>
            <pc:docMk/>
            <pc:sldMk cId="1665848129" sldId="270"/>
            <ac:picMk id="6" creationId="{8A0CA2B2-8136-4510-ADA8-85A643D7820C}"/>
          </ac:picMkLst>
        </pc:picChg>
      </pc:sldChg>
      <pc:sldChg chg="modSp mod">
        <pc:chgData name="Sarah Catherine Williams (She/Her/Hers)" userId="0138886e-413f-4655-8e18-9cf2f8d8bb9e" providerId="ADAL" clId="{328895BC-14CA-4AE1-9EED-5A1FC2DA4A2D}" dt="2023-08-01T18:37:21.958" v="316" actId="20577"/>
        <pc:sldMkLst>
          <pc:docMk/>
          <pc:sldMk cId="88703714" sldId="274"/>
        </pc:sldMkLst>
        <pc:spChg chg="mod">
          <ac:chgData name="Sarah Catherine Williams (She/Her/Hers)" userId="0138886e-413f-4655-8e18-9cf2f8d8bb9e" providerId="ADAL" clId="{328895BC-14CA-4AE1-9EED-5A1FC2DA4A2D}" dt="2023-08-01T18:37:21.958" v="316" actId="20577"/>
          <ac:spMkLst>
            <pc:docMk/>
            <pc:sldMk cId="88703714" sldId="274"/>
            <ac:spMk id="4" creationId="{745A64D5-838E-4534-BFA1-D1BB6E213AF4}"/>
          </ac:spMkLst>
        </pc:spChg>
      </pc:sldChg>
      <pc:sldChg chg="modSp mod">
        <pc:chgData name="Sarah Catherine Williams (She/Her/Hers)" userId="0138886e-413f-4655-8e18-9cf2f8d8bb9e" providerId="ADAL" clId="{328895BC-14CA-4AE1-9EED-5A1FC2DA4A2D}" dt="2023-08-01T18:38:43.452" v="387" actId="1076"/>
        <pc:sldMkLst>
          <pc:docMk/>
          <pc:sldMk cId="1456032793" sldId="302"/>
        </pc:sldMkLst>
        <pc:spChg chg="mod">
          <ac:chgData name="Sarah Catherine Williams (She/Her/Hers)" userId="0138886e-413f-4655-8e18-9cf2f8d8bb9e" providerId="ADAL" clId="{328895BC-14CA-4AE1-9EED-5A1FC2DA4A2D}" dt="2023-08-01T18:38:43.452" v="387" actId="1076"/>
          <ac:spMkLst>
            <pc:docMk/>
            <pc:sldMk cId="1456032793" sldId="302"/>
            <ac:spMk id="4" creationId="{745A64D5-838E-4534-BFA1-D1BB6E213AF4}"/>
          </ac:spMkLst>
        </pc:spChg>
      </pc:sldChg>
    </pc:docChg>
  </pc:docChgLst>
  <pc:docChgLst>
    <pc:chgData name="Kaya-Nadine Edmondson-Deigh  (she/her/hers)" userId="S::kedmondsondeigh@childtrends.org::d9d75f4f-da10-400e-a0e4-f7ab6a4facd9" providerId="AD" clId="Web-{D0806280-76A4-5554-EFD1-A0D55D395059}"/>
    <pc:docChg chg="modSld">
      <pc:chgData name="Kaya-Nadine Edmondson-Deigh  (she/her/hers)" userId="S::kedmondsondeigh@childtrends.org::d9d75f4f-da10-400e-a0e4-f7ab6a4facd9" providerId="AD" clId="Web-{D0806280-76A4-5554-EFD1-A0D55D395059}" dt="2023-03-09T17:03:35.424" v="0" actId="1076"/>
      <pc:docMkLst>
        <pc:docMk/>
      </pc:docMkLst>
      <pc:sldChg chg="modSp">
        <pc:chgData name="Kaya-Nadine Edmondson-Deigh  (she/her/hers)" userId="S::kedmondsondeigh@childtrends.org::d9d75f4f-da10-400e-a0e4-f7ab6a4facd9" providerId="AD" clId="Web-{D0806280-76A4-5554-EFD1-A0D55D395059}" dt="2023-03-09T17:03:35.424" v="0" actId="1076"/>
        <pc:sldMkLst>
          <pc:docMk/>
          <pc:sldMk cId="2983610230" sldId="306"/>
        </pc:sldMkLst>
        <pc:picChg chg="mod">
          <ac:chgData name="Kaya-Nadine Edmondson-Deigh  (she/her/hers)" userId="S::kedmondsondeigh@childtrends.org::d9d75f4f-da10-400e-a0e4-f7ab6a4facd9" providerId="AD" clId="Web-{D0806280-76A4-5554-EFD1-A0D55D395059}" dt="2023-03-09T17:03:35.424" v="0" actId="1076"/>
          <ac:picMkLst>
            <pc:docMk/>
            <pc:sldMk cId="2983610230" sldId="306"/>
            <ac:picMk id="4" creationId="{D154E0CC-9DE9-A2FD-6CB5-C3D3D8AE8851}"/>
          </ac:picMkLst>
        </pc:picChg>
      </pc:sldChg>
    </pc:docChg>
  </pc:docChgLst>
  <pc:docChgLst>
    <pc:chgData name="Sarah Catherine Williams" userId="0138886e-413f-4655-8e18-9cf2f8d8bb9e" providerId="ADAL" clId="{328895BC-14CA-4AE1-9EED-5A1FC2DA4A2D}"/>
    <pc:docChg chg="undo redo custSel modSld">
      <pc:chgData name="Sarah Catherine Williams" userId="0138886e-413f-4655-8e18-9cf2f8d8bb9e" providerId="ADAL" clId="{328895BC-14CA-4AE1-9EED-5A1FC2DA4A2D}" dt="2022-09-19T20:27:46.635" v="368"/>
      <pc:docMkLst>
        <pc:docMk/>
      </pc:docMkLst>
      <pc:sldChg chg="addSp delSp modSp mod delAnim">
        <pc:chgData name="Sarah Catherine Williams" userId="0138886e-413f-4655-8e18-9cf2f8d8bb9e" providerId="ADAL" clId="{328895BC-14CA-4AE1-9EED-5A1FC2DA4A2D}" dt="2022-09-19T19:51:16.136" v="7" actId="113"/>
        <pc:sldMkLst>
          <pc:docMk/>
          <pc:sldMk cId="844441444" sldId="257"/>
        </pc:sldMkLst>
        <pc:spChg chg="mod">
          <ac:chgData name="Sarah Catherine Williams" userId="0138886e-413f-4655-8e18-9cf2f8d8bb9e" providerId="ADAL" clId="{328895BC-14CA-4AE1-9EED-5A1FC2DA4A2D}" dt="2022-09-19T19:51:16.136" v="7" actId="113"/>
          <ac:spMkLst>
            <pc:docMk/>
            <pc:sldMk cId="844441444" sldId="257"/>
            <ac:spMk id="2" creationId="{00000000-0000-0000-0000-000000000000}"/>
          </ac:spMkLst>
        </pc:spChg>
        <pc:picChg chg="add del mod">
          <ac:chgData name="Sarah Catherine Williams" userId="0138886e-413f-4655-8e18-9cf2f8d8bb9e" providerId="ADAL" clId="{328895BC-14CA-4AE1-9EED-5A1FC2DA4A2D}" dt="2022-09-19T19:15:56.991" v="1" actId="478"/>
          <ac:picMkLst>
            <pc:docMk/>
            <pc:sldMk cId="844441444" sldId="257"/>
            <ac:picMk id="3" creationId="{5DF3E1B9-77DD-4581-BFDB-31A9AEB2077E}"/>
          </ac:picMkLst>
        </pc:picChg>
      </pc:sldChg>
      <pc:sldChg chg="modCm">
        <pc:chgData name="Sarah Catherine Williams" userId="0138886e-413f-4655-8e18-9cf2f8d8bb9e" providerId="ADAL" clId="{328895BC-14CA-4AE1-9EED-5A1FC2DA4A2D}" dt="2022-09-19T20:04:53.642" v="28"/>
        <pc:sldMkLst>
          <pc:docMk/>
          <pc:sldMk cId="3459851110" sldId="269"/>
        </pc:sldMkLst>
      </pc:sldChg>
      <pc:sldChg chg="modSp mod">
        <pc:chgData name="Sarah Catherine Williams" userId="0138886e-413f-4655-8e18-9cf2f8d8bb9e" providerId="ADAL" clId="{328895BC-14CA-4AE1-9EED-5A1FC2DA4A2D}" dt="2022-09-19T20:08:40.369" v="30" actId="404"/>
        <pc:sldMkLst>
          <pc:docMk/>
          <pc:sldMk cId="88703714" sldId="274"/>
        </pc:sldMkLst>
        <pc:spChg chg="mod">
          <ac:chgData name="Sarah Catherine Williams" userId="0138886e-413f-4655-8e18-9cf2f8d8bb9e" providerId="ADAL" clId="{328895BC-14CA-4AE1-9EED-5A1FC2DA4A2D}" dt="2022-09-19T20:08:40.369" v="30" actId="404"/>
          <ac:spMkLst>
            <pc:docMk/>
            <pc:sldMk cId="88703714" sldId="274"/>
            <ac:spMk id="4" creationId="{745A64D5-838E-4534-BFA1-D1BB6E213AF4}"/>
          </ac:spMkLst>
        </pc:spChg>
      </pc:sldChg>
      <pc:sldChg chg="modSp mod">
        <pc:chgData name="Sarah Catherine Williams" userId="0138886e-413f-4655-8e18-9cf2f8d8bb9e" providerId="ADAL" clId="{328895BC-14CA-4AE1-9EED-5A1FC2DA4A2D}" dt="2022-09-19T20:09:07.832" v="32" actId="255"/>
        <pc:sldMkLst>
          <pc:docMk/>
          <pc:sldMk cId="704453177" sldId="275"/>
        </pc:sldMkLst>
        <pc:spChg chg="mod">
          <ac:chgData name="Sarah Catherine Williams" userId="0138886e-413f-4655-8e18-9cf2f8d8bb9e" providerId="ADAL" clId="{328895BC-14CA-4AE1-9EED-5A1FC2DA4A2D}" dt="2022-09-19T20:09:07.832" v="32" actId="255"/>
          <ac:spMkLst>
            <pc:docMk/>
            <pc:sldMk cId="704453177" sldId="275"/>
            <ac:spMk id="4" creationId="{E444A984-B3D1-4946-A4A4-7256FE60D14D}"/>
          </ac:spMkLst>
        </pc:spChg>
      </pc:sldChg>
      <pc:sldChg chg="modSp mod modCm">
        <pc:chgData name="Sarah Catherine Williams" userId="0138886e-413f-4655-8e18-9cf2f8d8bb9e" providerId="ADAL" clId="{328895BC-14CA-4AE1-9EED-5A1FC2DA4A2D}" dt="2022-09-19T20:09:45.875" v="34"/>
        <pc:sldMkLst>
          <pc:docMk/>
          <pc:sldMk cId="4226141722" sldId="277"/>
        </pc:sldMkLst>
        <pc:spChg chg="mod">
          <ac:chgData name="Sarah Catherine Williams" userId="0138886e-413f-4655-8e18-9cf2f8d8bb9e" providerId="ADAL" clId="{328895BC-14CA-4AE1-9EED-5A1FC2DA4A2D}" dt="2022-09-19T20:09:17.125" v="33" actId="404"/>
          <ac:spMkLst>
            <pc:docMk/>
            <pc:sldMk cId="4226141722" sldId="277"/>
            <ac:spMk id="4" creationId="{61713A87-6DDC-4993-B7CB-137F78EE3765}"/>
          </ac:spMkLst>
        </pc:spChg>
      </pc:sldChg>
      <pc:sldChg chg="modSp mod">
        <pc:chgData name="Sarah Catherine Williams" userId="0138886e-413f-4655-8e18-9cf2f8d8bb9e" providerId="ADAL" clId="{328895BC-14CA-4AE1-9EED-5A1FC2DA4A2D}" dt="2022-09-19T20:14:02.909" v="39" actId="255"/>
        <pc:sldMkLst>
          <pc:docMk/>
          <pc:sldMk cId="1955109111" sldId="278"/>
        </pc:sldMkLst>
        <pc:spChg chg="mod">
          <ac:chgData name="Sarah Catherine Williams" userId="0138886e-413f-4655-8e18-9cf2f8d8bb9e" providerId="ADAL" clId="{328895BC-14CA-4AE1-9EED-5A1FC2DA4A2D}" dt="2022-09-19T20:14:02.909" v="39" actId="255"/>
          <ac:spMkLst>
            <pc:docMk/>
            <pc:sldMk cId="1955109111" sldId="278"/>
            <ac:spMk id="4" creationId="{E55AF1CE-5E39-49CB-9544-5C330B1654AA}"/>
          </ac:spMkLst>
        </pc:spChg>
      </pc:sldChg>
      <pc:sldChg chg="modSp mod">
        <pc:chgData name="Sarah Catherine Williams" userId="0138886e-413f-4655-8e18-9cf2f8d8bb9e" providerId="ADAL" clId="{328895BC-14CA-4AE1-9EED-5A1FC2DA4A2D}" dt="2022-09-19T20:14:16.313" v="41" actId="27636"/>
        <pc:sldMkLst>
          <pc:docMk/>
          <pc:sldMk cId="3388172164" sldId="279"/>
        </pc:sldMkLst>
        <pc:spChg chg="mod">
          <ac:chgData name="Sarah Catherine Williams" userId="0138886e-413f-4655-8e18-9cf2f8d8bb9e" providerId="ADAL" clId="{328895BC-14CA-4AE1-9EED-5A1FC2DA4A2D}" dt="2022-09-19T20:14:16.313" v="41" actId="27636"/>
          <ac:spMkLst>
            <pc:docMk/>
            <pc:sldMk cId="3388172164" sldId="279"/>
            <ac:spMk id="4" creationId="{3B3D8A67-6749-48ED-81F6-44985DCE0978}"/>
          </ac:spMkLst>
        </pc:spChg>
      </pc:sldChg>
      <pc:sldChg chg="modSp mod">
        <pc:chgData name="Sarah Catherine Williams" userId="0138886e-413f-4655-8e18-9cf2f8d8bb9e" providerId="ADAL" clId="{328895BC-14CA-4AE1-9EED-5A1FC2DA4A2D}" dt="2022-09-19T20:14:42.621" v="49" actId="20577"/>
        <pc:sldMkLst>
          <pc:docMk/>
          <pc:sldMk cId="1898567865" sldId="280"/>
        </pc:sldMkLst>
        <pc:spChg chg="mod">
          <ac:chgData name="Sarah Catherine Williams" userId="0138886e-413f-4655-8e18-9cf2f8d8bb9e" providerId="ADAL" clId="{328895BC-14CA-4AE1-9EED-5A1FC2DA4A2D}" dt="2022-09-19T20:14:42.621" v="49" actId="20577"/>
          <ac:spMkLst>
            <pc:docMk/>
            <pc:sldMk cId="1898567865" sldId="280"/>
            <ac:spMk id="4" creationId="{3062B225-B0FD-4E05-AB46-346FDA871FC1}"/>
          </ac:spMkLst>
        </pc:spChg>
      </pc:sldChg>
      <pc:sldChg chg="modSp mod modCm">
        <pc:chgData name="Sarah Catherine Williams" userId="0138886e-413f-4655-8e18-9cf2f8d8bb9e" providerId="ADAL" clId="{328895BC-14CA-4AE1-9EED-5A1FC2DA4A2D}" dt="2022-09-19T20:22:52.798" v="191"/>
        <pc:sldMkLst>
          <pc:docMk/>
          <pc:sldMk cId="3043016739" sldId="282"/>
        </pc:sldMkLst>
        <pc:spChg chg="mod">
          <ac:chgData name="Sarah Catherine Williams" userId="0138886e-413f-4655-8e18-9cf2f8d8bb9e" providerId="ADAL" clId="{328895BC-14CA-4AE1-9EED-5A1FC2DA4A2D}" dt="2022-09-19T20:19:48.344" v="189" actId="1076"/>
          <ac:spMkLst>
            <pc:docMk/>
            <pc:sldMk cId="3043016739" sldId="282"/>
            <ac:spMk id="4" creationId="{C974A17E-1F69-4ED4-8CE1-CBF0ECFF2711}"/>
          </ac:spMkLst>
        </pc:spChg>
        <pc:spChg chg="mod">
          <ac:chgData name="Sarah Catherine Williams" userId="0138886e-413f-4655-8e18-9cf2f8d8bb9e" providerId="ADAL" clId="{328895BC-14CA-4AE1-9EED-5A1FC2DA4A2D}" dt="2022-09-19T20:19:37.950" v="187" actId="1076"/>
          <ac:spMkLst>
            <pc:docMk/>
            <pc:sldMk cId="3043016739" sldId="282"/>
            <ac:spMk id="7" creationId="{AA7FBA27-1AC1-4D25-B901-CD8E6A4CA57E}"/>
          </ac:spMkLst>
        </pc:spChg>
        <pc:picChg chg="mod">
          <ac:chgData name="Sarah Catherine Williams" userId="0138886e-413f-4655-8e18-9cf2f8d8bb9e" providerId="ADAL" clId="{328895BC-14CA-4AE1-9EED-5A1FC2DA4A2D}" dt="2022-09-19T20:19:54.611" v="190" actId="1076"/>
          <ac:picMkLst>
            <pc:docMk/>
            <pc:sldMk cId="3043016739" sldId="282"/>
            <ac:picMk id="8" creationId="{35E926A5-7DD6-4CBC-A944-B0412311BBD7}"/>
          </ac:picMkLst>
        </pc:picChg>
      </pc:sldChg>
      <pc:sldChg chg="modSp mod">
        <pc:chgData name="Sarah Catherine Williams" userId="0138886e-413f-4655-8e18-9cf2f8d8bb9e" providerId="ADAL" clId="{328895BC-14CA-4AE1-9EED-5A1FC2DA4A2D}" dt="2022-09-19T20:23:33.234" v="198" actId="1076"/>
        <pc:sldMkLst>
          <pc:docMk/>
          <pc:sldMk cId="670361548" sldId="284"/>
        </pc:sldMkLst>
        <pc:spChg chg="mod">
          <ac:chgData name="Sarah Catherine Williams" userId="0138886e-413f-4655-8e18-9cf2f8d8bb9e" providerId="ADAL" clId="{328895BC-14CA-4AE1-9EED-5A1FC2DA4A2D}" dt="2022-09-19T20:23:30.808" v="197" actId="1076"/>
          <ac:spMkLst>
            <pc:docMk/>
            <pc:sldMk cId="670361548" sldId="284"/>
            <ac:spMk id="6" creationId="{B742F1A0-B4FB-4EBF-890D-BDCA023FFE73}"/>
          </ac:spMkLst>
        </pc:spChg>
        <pc:picChg chg="mod">
          <ac:chgData name="Sarah Catherine Williams" userId="0138886e-413f-4655-8e18-9cf2f8d8bb9e" providerId="ADAL" clId="{328895BC-14CA-4AE1-9EED-5A1FC2DA4A2D}" dt="2022-09-19T20:23:33.234" v="198" actId="1076"/>
          <ac:picMkLst>
            <pc:docMk/>
            <pc:sldMk cId="670361548" sldId="284"/>
            <ac:picMk id="5" creationId="{ADE0C00C-25B2-4C8D-AA87-BA3A7DE2FE5D}"/>
          </ac:picMkLst>
        </pc:picChg>
      </pc:sldChg>
      <pc:sldChg chg="modCm">
        <pc:chgData name="Sarah Catherine Williams" userId="0138886e-413f-4655-8e18-9cf2f8d8bb9e" providerId="ADAL" clId="{328895BC-14CA-4AE1-9EED-5A1FC2DA4A2D}" dt="2022-09-19T20:23:54.731" v="199"/>
        <pc:sldMkLst>
          <pc:docMk/>
          <pc:sldMk cId="3523360652" sldId="286"/>
        </pc:sldMkLst>
      </pc:sldChg>
      <pc:sldChg chg="modSp mod modCm">
        <pc:chgData name="Sarah Catherine Williams" userId="0138886e-413f-4655-8e18-9cf2f8d8bb9e" providerId="ADAL" clId="{328895BC-14CA-4AE1-9EED-5A1FC2DA4A2D}" dt="2022-09-19T20:27:46.635" v="368"/>
        <pc:sldMkLst>
          <pc:docMk/>
          <pc:sldMk cId="1499973845" sldId="289"/>
        </pc:sldMkLst>
        <pc:spChg chg="mod">
          <ac:chgData name="Sarah Catherine Williams" userId="0138886e-413f-4655-8e18-9cf2f8d8bb9e" providerId="ADAL" clId="{328895BC-14CA-4AE1-9EED-5A1FC2DA4A2D}" dt="2022-09-19T20:26:09.304" v="347" actId="20577"/>
          <ac:spMkLst>
            <pc:docMk/>
            <pc:sldMk cId="1499973845" sldId="289"/>
            <ac:spMk id="4" creationId="{812060EA-8570-411D-A9A3-810E18FACD72}"/>
          </ac:spMkLst>
        </pc:spChg>
      </pc:sldChg>
      <pc:sldChg chg="modSp mod">
        <pc:chgData name="Sarah Catherine Williams" userId="0138886e-413f-4655-8e18-9cf2f8d8bb9e" providerId="ADAL" clId="{328895BC-14CA-4AE1-9EED-5A1FC2DA4A2D}" dt="2022-09-19T20:27:36.410" v="362" actId="255"/>
        <pc:sldMkLst>
          <pc:docMk/>
          <pc:sldMk cId="3076479742" sldId="297"/>
        </pc:sldMkLst>
        <pc:spChg chg="mod">
          <ac:chgData name="Sarah Catherine Williams" userId="0138886e-413f-4655-8e18-9cf2f8d8bb9e" providerId="ADAL" clId="{328895BC-14CA-4AE1-9EED-5A1FC2DA4A2D}" dt="2022-09-19T20:27:36.410" v="362" actId="255"/>
          <ac:spMkLst>
            <pc:docMk/>
            <pc:sldMk cId="3076479742" sldId="297"/>
            <ac:spMk id="5" creationId="{20D0E8BF-F3F4-4564-962C-ECF290907D33}"/>
          </ac:spMkLst>
        </pc:spChg>
      </pc:sldChg>
      <pc:sldChg chg="modSp mod">
        <pc:chgData name="Sarah Catherine Williams" userId="0138886e-413f-4655-8e18-9cf2f8d8bb9e" providerId="ADAL" clId="{328895BC-14CA-4AE1-9EED-5A1FC2DA4A2D}" dt="2022-09-19T20:27:37.292" v="364" actId="255"/>
        <pc:sldMkLst>
          <pc:docMk/>
          <pc:sldMk cId="1019056560" sldId="298"/>
        </pc:sldMkLst>
        <pc:spChg chg="mod">
          <ac:chgData name="Sarah Catherine Williams" userId="0138886e-413f-4655-8e18-9cf2f8d8bb9e" providerId="ADAL" clId="{328895BC-14CA-4AE1-9EED-5A1FC2DA4A2D}" dt="2022-09-19T20:27:37.292" v="364" actId="255"/>
          <ac:spMkLst>
            <pc:docMk/>
            <pc:sldMk cId="1019056560" sldId="298"/>
            <ac:spMk id="5" creationId="{1886D68E-ED27-4B23-B214-51E0BA207012}"/>
          </ac:spMkLst>
        </pc:spChg>
      </pc:sldChg>
      <pc:sldChg chg="modSp mod">
        <pc:chgData name="Sarah Catherine Williams" userId="0138886e-413f-4655-8e18-9cf2f8d8bb9e" providerId="ADAL" clId="{328895BC-14CA-4AE1-9EED-5A1FC2DA4A2D}" dt="2022-09-19T20:27:39.371" v="366" actId="1035"/>
        <pc:sldMkLst>
          <pc:docMk/>
          <pc:sldMk cId="150984802" sldId="299"/>
        </pc:sldMkLst>
        <pc:spChg chg="mod">
          <ac:chgData name="Sarah Catherine Williams" userId="0138886e-413f-4655-8e18-9cf2f8d8bb9e" providerId="ADAL" clId="{328895BC-14CA-4AE1-9EED-5A1FC2DA4A2D}" dt="2022-09-19T20:27:36.833" v="363" actId="255"/>
          <ac:spMkLst>
            <pc:docMk/>
            <pc:sldMk cId="150984802" sldId="299"/>
            <ac:spMk id="4" creationId="{BDEE5DC7-8FA3-4DCC-BBC9-9A643E18016E}"/>
          </ac:spMkLst>
        </pc:spChg>
        <pc:picChg chg="mod">
          <ac:chgData name="Sarah Catherine Williams" userId="0138886e-413f-4655-8e18-9cf2f8d8bb9e" providerId="ADAL" clId="{328895BC-14CA-4AE1-9EED-5A1FC2DA4A2D}" dt="2022-09-19T20:27:39.371" v="366" actId="1035"/>
          <ac:picMkLst>
            <pc:docMk/>
            <pc:sldMk cId="150984802" sldId="299"/>
            <ac:picMk id="5" creationId="{E54CA6EF-9525-4241-8CF7-548FA27B3845}"/>
          </ac:picMkLst>
        </pc:picChg>
      </pc:sldChg>
      <pc:sldChg chg="modSp mod">
        <pc:chgData name="Sarah Catherine Williams" userId="0138886e-413f-4655-8e18-9cf2f8d8bb9e" providerId="ADAL" clId="{328895BC-14CA-4AE1-9EED-5A1FC2DA4A2D}" dt="2022-09-19T20:27:37.914" v="365" actId="255"/>
        <pc:sldMkLst>
          <pc:docMk/>
          <pc:sldMk cId="1487380756" sldId="300"/>
        </pc:sldMkLst>
        <pc:spChg chg="mod">
          <ac:chgData name="Sarah Catherine Williams" userId="0138886e-413f-4655-8e18-9cf2f8d8bb9e" providerId="ADAL" clId="{328895BC-14CA-4AE1-9EED-5A1FC2DA4A2D}" dt="2022-09-19T20:27:37.914" v="365" actId="255"/>
          <ac:spMkLst>
            <pc:docMk/>
            <pc:sldMk cId="1487380756" sldId="300"/>
            <ac:spMk id="4" creationId="{2A39E89C-C785-46A8-BA70-611E0DFECFAB}"/>
          </ac:spMkLst>
        </pc:spChg>
      </pc:sldChg>
      <pc:sldChg chg="modCm">
        <pc:chgData name="Sarah Catherine Williams" userId="0138886e-413f-4655-8e18-9cf2f8d8bb9e" providerId="ADAL" clId="{328895BC-14CA-4AE1-9EED-5A1FC2DA4A2D}" dt="2022-09-19T20:24:25.655" v="200"/>
        <pc:sldMkLst>
          <pc:docMk/>
          <pc:sldMk cId="3932094488" sldId="304"/>
        </pc:sldMkLst>
      </pc:sldChg>
      <pc:sldChg chg="modSp mod">
        <pc:chgData name="Sarah Catherine Williams" userId="0138886e-413f-4655-8e18-9cf2f8d8bb9e" providerId="ADAL" clId="{328895BC-14CA-4AE1-9EED-5A1FC2DA4A2D}" dt="2022-09-19T19:52:15.228" v="27" actId="20577"/>
        <pc:sldMkLst>
          <pc:docMk/>
          <pc:sldMk cId="2983610230" sldId="306"/>
        </pc:sldMkLst>
        <pc:spChg chg="mod">
          <ac:chgData name="Sarah Catherine Williams" userId="0138886e-413f-4655-8e18-9cf2f8d8bb9e" providerId="ADAL" clId="{328895BC-14CA-4AE1-9EED-5A1FC2DA4A2D}" dt="2022-09-19T19:52:15.228" v="27" actId="20577"/>
          <ac:spMkLst>
            <pc:docMk/>
            <pc:sldMk cId="2983610230" sldId="306"/>
            <ac:spMk id="6" creationId="{6AC099CC-5A4A-4D54-A4AA-F1C73B8BF9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359"/>
          </a:xfrm>
          <a:prstGeom prst="rect">
            <a:avLst/>
          </a:prstGeom>
        </p:spPr>
        <p:txBody>
          <a:bodyPr vert="horz" lIns="92022" tIns="46011" rIns="92022" bIns="46011" rtlCol="0"/>
          <a:lstStyle>
            <a:lvl1pPr algn="l">
              <a:defRPr sz="1200"/>
            </a:lvl1pPr>
          </a:lstStyle>
          <a:p>
            <a:endParaRPr lang="en-US"/>
          </a:p>
        </p:txBody>
      </p:sp>
      <p:sp>
        <p:nvSpPr>
          <p:cNvPr id="3" name="Date Placeholder 2"/>
          <p:cNvSpPr>
            <a:spLocks noGrp="1"/>
          </p:cNvSpPr>
          <p:nvPr>
            <p:ph type="dt" idx="1"/>
          </p:nvPr>
        </p:nvSpPr>
        <p:spPr>
          <a:xfrm>
            <a:off x="3884613" y="0"/>
            <a:ext cx="2971800" cy="462359"/>
          </a:xfrm>
          <a:prstGeom prst="rect">
            <a:avLst/>
          </a:prstGeom>
        </p:spPr>
        <p:txBody>
          <a:bodyPr vert="horz" lIns="92022" tIns="46011" rIns="92022" bIns="46011" rtlCol="0"/>
          <a:lstStyle>
            <a:lvl1pPr algn="r">
              <a:defRPr sz="1200"/>
            </a:lvl1pPr>
          </a:lstStyle>
          <a:p>
            <a:fld id="{1EF67473-C343-654C-867C-7F54CDF55484}" type="datetimeFigureOut">
              <a:rPr lang="en-US" smtClean="0"/>
              <a:pPr/>
              <a:t>9/25/2023</a:t>
            </a:fld>
            <a:endParaRPr lang="en-US"/>
          </a:p>
        </p:txBody>
      </p:sp>
      <p:sp>
        <p:nvSpPr>
          <p:cNvPr id="4" name="Slide Image Placeholder 3"/>
          <p:cNvSpPr>
            <a:spLocks noGrp="1" noRot="1" noChangeAspect="1"/>
          </p:cNvSpPr>
          <p:nvPr>
            <p:ph type="sldImg" idx="2"/>
          </p:nvPr>
        </p:nvSpPr>
        <p:spPr>
          <a:xfrm>
            <a:off x="1117600" y="693738"/>
            <a:ext cx="4622800" cy="3467100"/>
          </a:xfrm>
          <a:prstGeom prst="rect">
            <a:avLst/>
          </a:prstGeom>
          <a:noFill/>
          <a:ln w="12700">
            <a:solidFill>
              <a:prstClr val="black"/>
            </a:solidFill>
          </a:ln>
        </p:spPr>
        <p:txBody>
          <a:bodyPr vert="horz" lIns="92022" tIns="46011" rIns="92022" bIns="46011" rtlCol="0" anchor="ctr"/>
          <a:lstStyle/>
          <a:p>
            <a:endParaRPr lang="en-US"/>
          </a:p>
        </p:txBody>
      </p:sp>
      <p:sp>
        <p:nvSpPr>
          <p:cNvPr id="5" name="Notes Placeholder 4"/>
          <p:cNvSpPr>
            <a:spLocks noGrp="1"/>
          </p:cNvSpPr>
          <p:nvPr>
            <p:ph type="body" sz="quarter" idx="3"/>
          </p:nvPr>
        </p:nvSpPr>
        <p:spPr>
          <a:xfrm>
            <a:off x="685800" y="4392414"/>
            <a:ext cx="5486400" cy="4161235"/>
          </a:xfrm>
          <a:prstGeom prst="rect">
            <a:avLst/>
          </a:prstGeom>
        </p:spPr>
        <p:txBody>
          <a:bodyPr vert="horz" lIns="92022" tIns="46011" rIns="92022" bIns="460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83224"/>
            <a:ext cx="2971800" cy="462359"/>
          </a:xfrm>
          <a:prstGeom prst="rect">
            <a:avLst/>
          </a:prstGeom>
        </p:spPr>
        <p:txBody>
          <a:bodyPr vert="horz" lIns="92022" tIns="46011" rIns="92022" bIns="4601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83224"/>
            <a:ext cx="2971800" cy="462359"/>
          </a:xfrm>
          <a:prstGeom prst="rect">
            <a:avLst/>
          </a:prstGeom>
        </p:spPr>
        <p:txBody>
          <a:bodyPr vert="horz" lIns="92022" tIns="46011" rIns="92022" bIns="46011" rtlCol="0" anchor="b"/>
          <a:lstStyle>
            <a:lvl1pPr algn="r">
              <a:defRPr sz="1200"/>
            </a:lvl1pPr>
          </a:lstStyle>
          <a:p>
            <a:fld id="{9584EEC8-6F55-4D4F-A043-A68BA3763D9D}" type="slidenum">
              <a:rPr lang="en-US" smtClean="0"/>
              <a:pPr/>
              <a:t>‹#›</a:t>
            </a:fld>
            <a:endParaRPr lang="en-US"/>
          </a:p>
        </p:txBody>
      </p:sp>
    </p:spTree>
    <p:extLst>
      <p:ext uri="{BB962C8B-B14F-4D97-AF65-F5344CB8AC3E}">
        <p14:creationId xmlns:p14="http://schemas.microsoft.com/office/powerpoint/2010/main" val="6339255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Hi and welcome to the Program Data Points Optional Tracking Tool Training. My name is Sydney Briggs and I’m a Research Scientist at Child Trends. I’m part of a team that has been working with the Office of Refugee Resettlement on building evidence capacity and one of our products has been a tool to support Services for Survivors of Torture grantees in recording and calculating the required Program Data Points.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a:t>
            </a:fld>
            <a:endParaRPr lang="en-US"/>
          </a:p>
        </p:txBody>
      </p:sp>
    </p:spTree>
    <p:extLst>
      <p:ext uri="{BB962C8B-B14F-4D97-AF65-F5344CB8AC3E}">
        <p14:creationId xmlns:p14="http://schemas.microsoft.com/office/powerpoint/2010/main" val="798644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the following column, which is now AS, you’ll enter the client’s age when first subjected to torture. This data point is only collected for primary survivors, so if you previously indicated that a client was a secondary survivor, the corresponding cell will appear blocked out so that you don’t enter information there.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10</a:t>
            </a:fld>
            <a:endParaRPr lang="en-US"/>
          </a:p>
        </p:txBody>
      </p:sp>
    </p:spTree>
    <p:extLst>
      <p:ext uri="{BB962C8B-B14F-4D97-AF65-F5344CB8AC3E}">
        <p14:creationId xmlns:p14="http://schemas.microsoft.com/office/powerpoint/2010/main" val="424867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next data point is type of torture suffered, where you’ll use the dropdown menus to select the categories that best capture each client’s experience. This is the same list that appears on the PDP reporting form and these are designed to be broad categories that include multiple sub-categories. For any questions about what’s contained within a category, please consult the PDP User Guide provided by ORR. You have the ability to select five types of torture here, but you do not need to complete all of them for every client. And, as you can see on the slide, this is another data point that will appear blocked out for secondary survivors.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11</a:t>
            </a:fld>
            <a:endParaRPr lang="en-US"/>
          </a:p>
        </p:txBody>
      </p:sp>
    </p:spTree>
    <p:extLst>
      <p:ext uri="{BB962C8B-B14F-4D97-AF65-F5344CB8AC3E}">
        <p14:creationId xmlns:p14="http://schemas.microsoft.com/office/powerpoint/2010/main" val="205652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to the list of categories under “types of torture suffered,” you do also have the option to select “other” if a client’s experience cannot be classified as one of the categories provided. If you select “other,” the corresponding cell in the column “If other, please specify” will highlight in light blue to remind you to enter the type of torture in that cell. However, you are encouraged to review the definitions in the User Guide before making use of the write-in option.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12</a:t>
            </a:fld>
            <a:endParaRPr lang="en-US"/>
          </a:p>
        </p:txBody>
      </p:sp>
    </p:spTree>
    <p:extLst>
      <p:ext uri="{BB962C8B-B14F-4D97-AF65-F5344CB8AC3E}">
        <p14:creationId xmlns:p14="http://schemas.microsoft.com/office/powerpoint/2010/main" val="3555191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Starting  in Column BO, there are 8 potential reasons for torture, and you’ll use the Yes/No dropdown menu in each one to indicate where it applies for each client. If multiple reasons apply to a client, you can select Yes multiple times. If none of the reasons given apply to a client, select No for all of them, then select Yes under “Other” in Column BX and write in the reason in column BY, where you’re asked to specify. This information is only collected for primary survivors. However, please consult the User Guide before selecting “other” to ensure that a client’s reason for torture doesn’t fall under one of the existing definitions.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13</a:t>
            </a:fld>
            <a:endParaRPr lang="en-US"/>
          </a:p>
        </p:txBody>
      </p:sp>
    </p:spTree>
    <p:extLst>
      <p:ext uri="{BB962C8B-B14F-4D97-AF65-F5344CB8AC3E}">
        <p14:creationId xmlns:p14="http://schemas.microsoft.com/office/powerpoint/2010/main" val="2865356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data point is country where torture occurred. In  Column BZ there’s dropdown with a long list of countries for you to select from. If a client experienced torture in a second country, you can select a second response in column CA, marked “additional country where torture occurred.” This information is only collected for primary survivors. The list of countries is also included in the User Guide and you wish to consult it there to see the full list.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14</a:t>
            </a:fld>
            <a:endParaRPr lang="en-US"/>
          </a:p>
        </p:txBody>
      </p:sp>
    </p:spTree>
    <p:extLst>
      <p:ext uri="{BB962C8B-B14F-4D97-AF65-F5344CB8AC3E}">
        <p14:creationId xmlns:p14="http://schemas.microsoft.com/office/powerpoint/2010/main" val="45136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Then, starting in Column CB you’ll report on the 6 client goals that ORR tracks. You’ll use the yes/no dropdown menus in each column to indicate whether each client had goals in each of the 6 categories  at their intake into the program. </a:t>
            </a:r>
          </a:p>
          <a:p>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15</a:t>
            </a:fld>
            <a:endParaRPr lang="en-US"/>
          </a:p>
        </p:txBody>
      </p:sp>
    </p:spTree>
    <p:extLst>
      <p:ext uri="{BB962C8B-B14F-4D97-AF65-F5344CB8AC3E}">
        <p14:creationId xmlns:p14="http://schemas.microsoft.com/office/powerpoint/2010/main" val="64539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next data point is in column CH, and you just need to select the client’s gender identity. There are 3 options – female, male, and “X” for unspecified or another gender.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16</a:t>
            </a:fld>
            <a:endParaRPr lang="en-US"/>
          </a:p>
        </p:txBody>
      </p:sp>
    </p:spTree>
    <p:extLst>
      <p:ext uri="{BB962C8B-B14F-4D97-AF65-F5344CB8AC3E}">
        <p14:creationId xmlns:p14="http://schemas.microsoft.com/office/powerpoint/2010/main" val="407878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Afterwards you’ll indicate the client’s immigration status at intake using the dropdown menu. Note that for legal permanent residents and US citizens there are multiple options based on the client’s prior immigration status. There’s also an “other at intake” option here, and if you select that, you’ll need to specify that client’s status in the following column.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17</a:t>
            </a:fld>
            <a:endParaRPr lang="en-US"/>
          </a:p>
        </p:txBody>
      </p:sp>
    </p:spTree>
    <p:extLst>
      <p:ext uri="{BB962C8B-B14F-4D97-AF65-F5344CB8AC3E}">
        <p14:creationId xmlns:p14="http://schemas.microsoft.com/office/powerpoint/2010/main" val="3799292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From there, you’ll enter the client’s age at intake using digits. After you enter the age, you’ll see some columns get blocked out for clients under the age of 18, because those data points are only collected for clients 18 and older at intake.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18</a:t>
            </a:fld>
            <a:endParaRPr lang="en-US"/>
          </a:p>
        </p:txBody>
      </p:sp>
    </p:spTree>
    <p:extLst>
      <p:ext uri="{BB962C8B-B14F-4D97-AF65-F5344CB8AC3E}">
        <p14:creationId xmlns:p14="http://schemas.microsoft.com/office/powerpoint/2010/main" val="779728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This includes years of education prior to arrival in the US. So, for adult-aged clients, use digits to enter their years of education. You can use decimals for partial years, but don’t enter months or fractions.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19</a:t>
            </a:fld>
            <a:endParaRPr lang="en-US"/>
          </a:p>
        </p:txBody>
      </p:sp>
    </p:spTree>
    <p:extLst>
      <p:ext uri="{BB962C8B-B14F-4D97-AF65-F5344CB8AC3E}">
        <p14:creationId xmlns:p14="http://schemas.microsoft.com/office/powerpoint/2010/main" val="243266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During this presentation I’ll talk a little more about the purpose of the tracking tool, how to navigate it, how to enter different types of data in it, and how to view summary data ready to enter into RADS. </a:t>
            </a:r>
          </a:p>
          <a:p>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a:t>
            </a:fld>
            <a:endParaRPr lang="en-US"/>
          </a:p>
        </p:txBody>
      </p:sp>
    </p:spTree>
    <p:extLst>
      <p:ext uri="{BB962C8B-B14F-4D97-AF65-F5344CB8AC3E}">
        <p14:creationId xmlns:p14="http://schemas.microsoft.com/office/powerpoint/2010/main" val="1990811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next data point is also for clients ages 18 and older only. You’ll use the dropdown to select the appropriate employment status at the time of intake.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20</a:t>
            </a:fld>
            <a:endParaRPr lang="en-US"/>
          </a:p>
        </p:txBody>
      </p:sp>
    </p:spTree>
    <p:extLst>
      <p:ext uri="{BB962C8B-B14F-4D97-AF65-F5344CB8AC3E}">
        <p14:creationId xmlns:p14="http://schemas.microsoft.com/office/powerpoint/2010/main" val="3280031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 column CP, you’ll use the dropdown menu to select approximately how long the client had been in the US at intake – less than 1 year, 1 to 5 years, or longer that 5 years. If this information is unknown, you can select the “unknown” option here. </a:t>
            </a:r>
          </a:p>
          <a:p>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21</a:t>
            </a:fld>
            <a:endParaRPr lang="en-US"/>
          </a:p>
        </p:txBody>
      </p:sp>
    </p:spTree>
    <p:extLst>
      <p:ext uri="{BB962C8B-B14F-4D97-AF65-F5344CB8AC3E}">
        <p14:creationId xmlns:p14="http://schemas.microsoft.com/office/powerpoint/2010/main" val="912053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Next is country of origin in column CQ. This is a long dropdown list, so if you’d like to see it all in one place, you can consult the User Guide .</a:t>
            </a:r>
            <a:r>
              <a:rPr lang="en-US" sz="2800">
                <a:effectLst/>
              </a:rPr>
              <a:t> </a:t>
            </a:r>
            <a:r>
              <a:rPr lang="en-US"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9584EEC8-6F55-4D4F-A043-A68BA3763D9D}" type="slidenum">
              <a:rPr lang="en-US" smtClean="0"/>
              <a:pPr/>
              <a:t>22</a:t>
            </a:fld>
            <a:endParaRPr lang="en-US"/>
          </a:p>
        </p:txBody>
      </p:sp>
    </p:spTree>
    <p:extLst>
      <p:ext uri="{BB962C8B-B14F-4D97-AF65-F5344CB8AC3E}">
        <p14:creationId xmlns:p14="http://schemas.microsoft.com/office/powerpoint/2010/main" val="120557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column CR, you’ll indicate the client’s ethnicity. Again, this is a long dropdown list, so if you’d like to see it all in one place, you can consult the User Guide . The User Guide may also be helpful for seeing if your client’s ethnicity is listed with an alternate spelling or grouping. At the end of the list there are options for “other,” if the client’s ethnicity isn’t listed, and “unknown” if it’s unknown. If you select “other ,” please write in the client’s ethnicity in column CS.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23</a:t>
            </a:fld>
            <a:endParaRPr lang="en-US"/>
          </a:p>
        </p:txBody>
      </p:sp>
    </p:spTree>
    <p:extLst>
      <p:ext uri="{BB962C8B-B14F-4D97-AF65-F5344CB8AC3E}">
        <p14:creationId xmlns:p14="http://schemas.microsoft.com/office/powerpoint/2010/main" val="3134532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Column CT asks for the client’s religion. Note that each of the religions listed in the dropdown is broad and contains many different denominations. There are also options for “none,” “other,” and “unknown,” and space to specify “other” in column CU.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24</a:t>
            </a:fld>
            <a:endParaRPr lang="en-US"/>
          </a:p>
        </p:txBody>
      </p:sp>
    </p:spTree>
    <p:extLst>
      <p:ext uri="{BB962C8B-B14F-4D97-AF65-F5344CB8AC3E}">
        <p14:creationId xmlns:p14="http://schemas.microsoft.com/office/powerpoint/2010/main" val="339142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Next you’ll indicate the primary language that staff and interpreters use to communicate with each client. This is in column CV. If the primary language is not listed, please select other and specify in column CW.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25</a:t>
            </a:fld>
            <a:endParaRPr lang="en-US"/>
          </a:p>
        </p:txBody>
      </p:sp>
    </p:spTree>
    <p:extLst>
      <p:ext uri="{BB962C8B-B14F-4D97-AF65-F5344CB8AC3E}">
        <p14:creationId xmlns:p14="http://schemas.microsoft.com/office/powerpoint/2010/main" val="3552504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following data point is services received and here you’ll see the 6 service categories that ORR tracks, each with a Yes/No drop down to indicate whether a client received services in each category in a given grant year. This data point is particularly important because it’s used to determine whether or not a client is “active” in each grant year, which is one of the parameters for whether clients are included in different calculations.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26</a:t>
            </a:fld>
            <a:endParaRPr lang="en-US"/>
          </a:p>
        </p:txBody>
      </p:sp>
    </p:spTree>
    <p:extLst>
      <p:ext uri="{BB962C8B-B14F-4D97-AF65-F5344CB8AC3E}">
        <p14:creationId xmlns:p14="http://schemas.microsoft.com/office/powerpoint/2010/main" val="1742549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Services received is set up a little differently from the other data points. This is the first data point you’re encountering that is entered once per grant year, as opposed just once per client, because if a client is in the program for more than one grant year, you’ll need to report on the services they received in each grant year. Depending on when a client enters and exits the program, you’ll see these columns blocked out for different years.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27</a:t>
            </a:fld>
            <a:endParaRPr lang="en-US"/>
          </a:p>
        </p:txBody>
      </p:sp>
    </p:spTree>
    <p:extLst>
      <p:ext uri="{BB962C8B-B14F-4D97-AF65-F5344CB8AC3E}">
        <p14:creationId xmlns:p14="http://schemas.microsoft.com/office/powerpoint/2010/main" val="1570600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final set of client data points are the six outcome indicators. For each indicator, you’ll enter the client’s level of need when they started the program, and then again at the end of the first grant year the client is in the program. For each subsequent year that a client is in the program, you only need to enter their level of need at the end of the grant year, because the previous year’s end point will serve as the following year’s start point.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28</a:t>
            </a:fld>
            <a:endParaRPr lang="en-US"/>
          </a:p>
        </p:txBody>
      </p:sp>
    </p:spTree>
    <p:extLst>
      <p:ext uri="{BB962C8B-B14F-4D97-AF65-F5344CB8AC3E}">
        <p14:creationId xmlns:p14="http://schemas.microsoft.com/office/powerpoint/2010/main" val="2587281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All 6 outcome indicators need to be completed each year for every active client. However, depending on when a client enters and exits the program, you’ll see these columns blocked out for different years.</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29</a:t>
            </a:fld>
            <a:endParaRPr lang="en-US"/>
          </a:p>
        </p:txBody>
      </p:sp>
    </p:spTree>
    <p:extLst>
      <p:ext uri="{BB962C8B-B14F-4D97-AF65-F5344CB8AC3E}">
        <p14:creationId xmlns:p14="http://schemas.microsoft.com/office/powerpoint/2010/main" val="235800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PDP Tracking Tool is designed to be place where you can enter the required information about each client as they participate in your program, and automatically have that information summarized for reporting in RADS. You can also record information on training attendees and pro bono hours that get reported as well. The way the Excel workbook is set up, you can keep using the same data entry tabs throughout the 5 years of the grant, but you’ll have separate summary tabs with everything you need for reporting the PDPs for each individual year. This is absolutely optional though. If you already have a system going for calculating your PDPs and this doesn’t feel like it would help you, there’s absolutely no requirement to use.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3</a:t>
            </a:fld>
            <a:endParaRPr lang="en-US"/>
          </a:p>
        </p:txBody>
      </p:sp>
    </p:spTree>
    <p:extLst>
      <p:ext uri="{BB962C8B-B14F-4D97-AF65-F5344CB8AC3E}">
        <p14:creationId xmlns:p14="http://schemas.microsoft.com/office/powerpoint/2010/main" val="1603530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Alright, once you’ve made it through all that client data entry you’ll want to see the results! Using the tabs across the bottom of the workbook, move to the brown Year 1 summary data tab.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30</a:t>
            </a:fld>
            <a:endParaRPr lang="en-US"/>
          </a:p>
        </p:txBody>
      </p:sp>
    </p:spTree>
    <p:extLst>
      <p:ext uri="{BB962C8B-B14F-4D97-AF65-F5344CB8AC3E}">
        <p14:creationId xmlns:p14="http://schemas.microsoft.com/office/powerpoint/2010/main" val="3950927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When you open the Year 1 summary data tab, you’ll see a lot of tables that compile the information you entered about your clients. These correspond to the tables you’ll need to complete in RADS. In the following slides we’ll walk through a few key points about the summary tables.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31</a:t>
            </a:fld>
            <a:endParaRPr lang="en-US"/>
          </a:p>
        </p:txBody>
      </p:sp>
    </p:spTree>
    <p:extLst>
      <p:ext uri="{BB962C8B-B14F-4D97-AF65-F5344CB8AC3E}">
        <p14:creationId xmlns:p14="http://schemas.microsoft.com/office/powerpoint/2010/main" val="1271446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Firstly, the only information you will enter in this tab are the grantee data fields at the top of the worksheet – program name, grant number, and point of contact – everything else will be filled out automatically.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32</a:t>
            </a:fld>
            <a:endParaRPr lang="en-US"/>
          </a:p>
        </p:txBody>
      </p:sp>
    </p:spTree>
    <p:extLst>
      <p:ext uri="{BB962C8B-B14F-4D97-AF65-F5344CB8AC3E}">
        <p14:creationId xmlns:p14="http://schemas.microsoft.com/office/powerpoint/2010/main" val="2626950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Each data point is summarized here in a format that replicates the SOT Program Data Points Form and mirrors the data entry portal in RADS. Here you can see the tables for the first 3 data points.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33</a:t>
            </a:fld>
            <a:endParaRPr lang="en-US"/>
          </a:p>
        </p:txBody>
      </p:sp>
    </p:spTree>
    <p:extLst>
      <p:ext uri="{BB962C8B-B14F-4D97-AF65-F5344CB8AC3E}">
        <p14:creationId xmlns:p14="http://schemas.microsoft.com/office/powerpoint/2010/main" val="1773699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All data points that included an “other, please specify” option have an additional table below them where those write-in options will appear. All write-in entries from the column will appear in this table, but you should only report the entries that are bolded, highlighted, and have non-zero counts next to them because those are the entries corresponding to the grant year being reported on.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34</a:t>
            </a:fld>
            <a:endParaRPr lang="en-US"/>
          </a:p>
        </p:txBody>
      </p:sp>
    </p:spTree>
    <p:extLst>
      <p:ext uri="{BB962C8B-B14F-4D97-AF65-F5344CB8AC3E}">
        <p14:creationId xmlns:p14="http://schemas.microsoft.com/office/powerpoint/2010/main" val="66386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You’ll see that some of the tables in the summary data tabs are very long because they have many, many options to choose from. These are the tables for country where torture occurred, country of origin, ethnicity, and language. To facilitate your data entry into RADS, the response options with non-zero values for the relevant grant year will appear highlighted and bolded. These are the only values you need to enter into RADS.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35</a:t>
            </a:fld>
            <a:endParaRPr lang="en-US"/>
          </a:p>
        </p:txBody>
      </p:sp>
    </p:spTree>
    <p:extLst>
      <p:ext uri="{BB962C8B-B14F-4D97-AF65-F5344CB8AC3E}">
        <p14:creationId xmlns:p14="http://schemas.microsoft.com/office/powerpoint/2010/main" val="925712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As years pass and you need to report summary data for years 2 through 5, you can find summary data tabs for additional grant years along the bottom of the workbook.</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36</a:t>
            </a:fld>
            <a:endParaRPr lang="en-US"/>
          </a:p>
        </p:txBody>
      </p:sp>
    </p:spTree>
    <p:extLst>
      <p:ext uri="{BB962C8B-B14F-4D97-AF65-F5344CB8AC3E}">
        <p14:creationId xmlns:p14="http://schemas.microsoft.com/office/powerpoint/2010/main" val="108632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For example, if you select the Year 2 Summary Data tab.</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37</a:t>
            </a:fld>
            <a:endParaRPr lang="en-US"/>
          </a:p>
        </p:txBody>
      </p:sp>
    </p:spTree>
    <p:extLst>
      <p:ext uri="{BB962C8B-B14F-4D97-AF65-F5344CB8AC3E}">
        <p14:creationId xmlns:p14="http://schemas.microsoft.com/office/powerpoint/2010/main" val="561097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You’ll see a worksheet that’s set up similarly to Year 1, but will only be populated with data for Year 2.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38</a:t>
            </a:fld>
            <a:endParaRPr lang="en-US"/>
          </a:p>
        </p:txBody>
      </p:sp>
    </p:spTree>
    <p:extLst>
      <p:ext uri="{BB962C8B-B14F-4D97-AF65-F5344CB8AC3E}">
        <p14:creationId xmlns:p14="http://schemas.microsoft.com/office/powerpoint/2010/main" val="1215423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If you scroll past the tabs for the 5 grants years, you’ll see a dark blue tab named “DP 20-26 Summary Data.”</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39</a:t>
            </a:fld>
            <a:endParaRPr lang="en-US"/>
          </a:p>
        </p:txBody>
      </p:sp>
    </p:spTree>
    <p:extLst>
      <p:ext uri="{BB962C8B-B14F-4D97-AF65-F5344CB8AC3E}">
        <p14:creationId xmlns:p14="http://schemas.microsoft.com/office/powerpoint/2010/main" val="340684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To navigate through the different sheets in the workbook, you’ll use the colored tabs along the bottom of the page. There are 3 green tabs where you’ll enter all of your data, and then 6 summary tabs where’ll you see the aggregated information for each grant year.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a:t>
            </a:fld>
            <a:endParaRPr lang="en-US"/>
          </a:p>
        </p:txBody>
      </p:sp>
    </p:spTree>
    <p:extLst>
      <p:ext uri="{BB962C8B-B14F-4D97-AF65-F5344CB8AC3E}">
        <p14:creationId xmlns:p14="http://schemas.microsoft.com/office/powerpoint/2010/main" val="1325271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 Here, you’ll find summary tables for the outcome indicators for all five grant years.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40</a:t>
            </a:fld>
            <a:endParaRPr lang="en-US"/>
          </a:p>
        </p:txBody>
      </p:sp>
    </p:spTree>
    <p:extLst>
      <p:ext uri="{BB962C8B-B14F-4D97-AF65-F5344CB8AC3E}">
        <p14:creationId xmlns:p14="http://schemas.microsoft.com/office/powerpoint/2010/main" val="536889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only information you will enter into this tab is the field at the top to indicate the tool used to gather the outcome indicator data.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41</a:t>
            </a:fld>
            <a:endParaRPr lang="en-US"/>
          </a:p>
        </p:txBody>
      </p:sp>
    </p:spTree>
    <p:extLst>
      <p:ext uri="{BB962C8B-B14F-4D97-AF65-F5344CB8AC3E}">
        <p14:creationId xmlns:p14="http://schemas.microsoft.com/office/powerpoint/2010/main" val="185131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Then the matrices on these tabs mirror those provided on the Program Data Points form and contain all the information that needs to be entered into RADS. For each year, you’ll see the six outcome indicators each separated out for new clients and continuing clients.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42</a:t>
            </a:fld>
            <a:endParaRPr lang="en-US"/>
          </a:p>
        </p:txBody>
      </p:sp>
    </p:spTree>
    <p:extLst>
      <p:ext uri="{BB962C8B-B14F-4D97-AF65-F5344CB8AC3E}">
        <p14:creationId xmlns:p14="http://schemas.microsoft.com/office/powerpoint/2010/main" val="1875571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In addition to all the client data you’ll report each year, there are two other types of data you’ll report on. The first of these is training data. To the right of the client data entry tab, there’s a second green tab called DP 18 Training Data Entry.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43</a:t>
            </a:fld>
            <a:endParaRPr lang="en-US"/>
          </a:p>
        </p:txBody>
      </p:sp>
    </p:spTree>
    <p:extLst>
      <p:ext uri="{BB962C8B-B14F-4D97-AF65-F5344CB8AC3E}">
        <p14:creationId xmlns:p14="http://schemas.microsoft.com/office/powerpoint/2010/main" val="1206304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this tab, you’ll enter all the trainings conducted during the grant year along with the number of people trained by profession at each one. Here, the training name and location are for your own tracking purposes, whereas the training date and number of people trained by profession will be used to calculate the summary data. If the training attendees belonged to professions other than those provided, enter the number in the “Other” column and enter the appropriate profession in the “If other, please specify” column to the right.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44</a:t>
            </a:fld>
            <a:endParaRPr lang="en-US"/>
          </a:p>
        </p:txBody>
      </p:sp>
    </p:spTree>
    <p:extLst>
      <p:ext uri="{BB962C8B-B14F-4D97-AF65-F5344CB8AC3E}">
        <p14:creationId xmlns:p14="http://schemas.microsoft.com/office/powerpoint/2010/main" val="1483891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last set of data you need to report on each year are the hours contributed by pro bono services. This information will go in the third green tab, located to the right of the training data entry tab.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45</a:t>
            </a:fld>
            <a:endParaRPr lang="en-US"/>
          </a:p>
        </p:txBody>
      </p:sp>
    </p:spTree>
    <p:extLst>
      <p:ext uri="{BB962C8B-B14F-4D97-AF65-F5344CB8AC3E}">
        <p14:creationId xmlns:p14="http://schemas.microsoft.com/office/powerpoint/2010/main" val="3221081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the Pro Bono Hours Data Entry tab you’ll enter the organization name (for your own tracking purposes), the date of service provided, select the type of services from the dropdown menu, and enter the hours contributed. If the services provided don’t belong in any of the existing categories, please select “Other” and enter the services in the “If other, please specify” column to the right.  </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46</a:t>
            </a:fld>
            <a:endParaRPr lang="en-US"/>
          </a:p>
        </p:txBody>
      </p:sp>
    </p:spTree>
    <p:extLst>
      <p:ext uri="{BB962C8B-B14F-4D97-AF65-F5344CB8AC3E}">
        <p14:creationId xmlns:p14="http://schemas.microsoft.com/office/powerpoint/2010/main" val="4022097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Both training and pro bono hours summary data will appear in the same summary data tabs as the client data.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47</a:t>
            </a:fld>
            <a:endParaRPr lang="en-US"/>
          </a:p>
        </p:txBody>
      </p:sp>
    </p:spTree>
    <p:extLst>
      <p:ext uri="{BB962C8B-B14F-4D97-AF65-F5344CB8AC3E}">
        <p14:creationId xmlns:p14="http://schemas.microsoft.com/office/powerpoint/2010/main" val="1362970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you have any questions or challenges as you’re setting up or using this tracker, please reach out to the Program Officer for the Services for Survivors of Torture program for assistance. Thank you. </a:t>
            </a:r>
          </a:p>
        </p:txBody>
      </p:sp>
      <p:sp>
        <p:nvSpPr>
          <p:cNvPr id="4" name="Slide Number Placeholder 3"/>
          <p:cNvSpPr>
            <a:spLocks noGrp="1"/>
          </p:cNvSpPr>
          <p:nvPr>
            <p:ph type="sldNum" sz="quarter" idx="5"/>
          </p:nvPr>
        </p:nvSpPr>
        <p:spPr/>
        <p:txBody>
          <a:bodyPr/>
          <a:lstStyle/>
          <a:p>
            <a:fld id="{9584EEC8-6F55-4D4F-A043-A68BA3763D9D}" type="slidenum">
              <a:rPr lang="en-US" smtClean="0"/>
              <a:pPr/>
              <a:t>48</a:t>
            </a:fld>
            <a:endParaRPr lang="en-US"/>
          </a:p>
        </p:txBody>
      </p:sp>
    </p:spTree>
    <p:extLst>
      <p:ext uri="{BB962C8B-B14F-4D97-AF65-F5344CB8AC3E}">
        <p14:creationId xmlns:p14="http://schemas.microsoft.com/office/powerpoint/2010/main" val="266025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tab where you’ll spend most of your time is the one after the instructions called, “DP 1-17, 20-26 Client Data Entry,” because that’s where all your client information will go.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5</a:t>
            </a:fld>
            <a:endParaRPr lang="en-US"/>
          </a:p>
        </p:txBody>
      </p:sp>
    </p:spTree>
    <p:extLst>
      <p:ext uri="{BB962C8B-B14F-4D97-AF65-F5344CB8AC3E}">
        <p14:creationId xmlns:p14="http://schemas.microsoft.com/office/powerpoint/2010/main" val="44859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When you first click on the Client Data Entry tab, you’ll see a fairly empty spreadsheet with some headings in the first 3 rows, containing the number of each data point, and the data point names, prompts, and descriptions of required information. You’ll start entering information in row 4.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6</a:t>
            </a:fld>
            <a:endParaRPr lang="en-US"/>
          </a:p>
        </p:txBody>
      </p:sp>
    </p:spTree>
    <p:extLst>
      <p:ext uri="{BB962C8B-B14F-4D97-AF65-F5344CB8AC3E}">
        <p14:creationId xmlns:p14="http://schemas.microsoft.com/office/powerpoint/2010/main" val="120475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Column A asks for a client name or ID. This does not get reported in RADS, so you can use the identifier that’s most helpful for your tracking purposes.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7</a:t>
            </a:fld>
            <a:endParaRPr lang="en-US"/>
          </a:p>
        </p:txBody>
      </p:sp>
    </p:spTree>
    <p:extLst>
      <p:ext uri="{BB962C8B-B14F-4D97-AF65-F5344CB8AC3E}">
        <p14:creationId xmlns:p14="http://schemas.microsoft.com/office/powerpoint/2010/main" val="949694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Next, in Column B, there will be a dropdown menu that you’ll use to select whether each client is a primary or secondary survivor. No other values can be entered into this column. </a:t>
            </a:r>
            <a:endParaRPr lang="en-US"/>
          </a:p>
        </p:txBody>
      </p:sp>
      <p:sp>
        <p:nvSpPr>
          <p:cNvPr id="4" name="Slide Number Placeholder 3"/>
          <p:cNvSpPr>
            <a:spLocks noGrp="1"/>
          </p:cNvSpPr>
          <p:nvPr>
            <p:ph type="sldNum" sz="quarter" idx="5"/>
          </p:nvPr>
        </p:nvSpPr>
        <p:spPr/>
        <p:txBody>
          <a:bodyPr/>
          <a:lstStyle/>
          <a:p>
            <a:fld id="{9584EEC8-6F55-4D4F-A043-A68BA3763D9D}" type="slidenum">
              <a:rPr lang="en-US" smtClean="0"/>
              <a:pPr/>
              <a:t>8</a:t>
            </a:fld>
            <a:endParaRPr lang="en-US"/>
          </a:p>
        </p:txBody>
      </p:sp>
    </p:spTree>
    <p:extLst>
      <p:ext uri="{BB962C8B-B14F-4D97-AF65-F5344CB8AC3E}">
        <p14:creationId xmlns:p14="http://schemas.microsoft.com/office/powerpoint/2010/main" val="3381966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Column C, put the date that the client entered the program. This needs to be in the month/day/year format indicated, and it’s an important piece of information for making sure the tracker includes a client in calculations for the correct years. In the next column, enter the date when the client leaves the program. You’ll see that here we jumped from Column C to Column AM, and that’s just because we have some hidden columns with formulas in between those two.</a:t>
            </a:r>
            <a:endParaRPr lang="en-US" dirty="0"/>
          </a:p>
        </p:txBody>
      </p:sp>
      <p:sp>
        <p:nvSpPr>
          <p:cNvPr id="4" name="Slide Number Placeholder 3"/>
          <p:cNvSpPr>
            <a:spLocks noGrp="1"/>
          </p:cNvSpPr>
          <p:nvPr>
            <p:ph type="sldNum" sz="quarter" idx="5"/>
          </p:nvPr>
        </p:nvSpPr>
        <p:spPr/>
        <p:txBody>
          <a:bodyPr/>
          <a:lstStyle/>
          <a:p>
            <a:fld id="{9584EEC8-6F55-4D4F-A043-A68BA3763D9D}" type="slidenum">
              <a:rPr lang="en-US" smtClean="0"/>
              <a:pPr/>
              <a:t>9</a:t>
            </a:fld>
            <a:endParaRPr lang="en-US"/>
          </a:p>
        </p:txBody>
      </p:sp>
    </p:spTree>
    <p:extLst>
      <p:ext uri="{BB962C8B-B14F-4D97-AF65-F5344CB8AC3E}">
        <p14:creationId xmlns:p14="http://schemas.microsoft.com/office/powerpoint/2010/main" val="230305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5124" y="2108889"/>
            <a:ext cx="6271578" cy="1265965"/>
          </a:xfrm>
        </p:spPr>
        <p:txBody>
          <a:bodyPr anchor="t">
            <a:normAutofit/>
          </a:bodyPr>
          <a:lstStyle>
            <a:lvl1pPr algn="ctr">
              <a:defRPr sz="3600" b="1">
                <a:solidFill>
                  <a:srgbClr val="264A64"/>
                </a:solidFill>
              </a:defRPr>
            </a:lvl1pPr>
          </a:lstStyle>
          <a:p>
            <a:r>
              <a:rPr lang="en-US"/>
              <a:t>Click to edit Master title style</a:t>
            </a:r>
          </a:p>
        </p:txBody>
      </p:sp>
      <p:sp>
        <p:nvSpPr>
          <p:cNvPr id="3" name="Subtitle 2"/>
          <p:cNvSpPr>
            <a:spLocks noGrp="1"/>
          </p:cNvSpPr>
          <p:nvPr>
            <p:ph type="subTitle" idx="1"/>
          </p:nvPr>
        </p:nvSpPr>
        <p:spPr>
          <a:xfrm>
            <a:off x="1585124" y="3374854"/>
            <a:ext cx="6271578" cy="1118594"/>
          </a:xfrm>
        </p:spPr>
        <p:txBody>
          <a:bodyPr>
            <a:normAutofit/>
          </a:bodyPr>
          <a:lstStyle>
            <a:lvl1pPr marL="0" indent="0" algn="ctr">
              <a:buNone/>
              <a:defRPr sz="2400">
                <a:solidFill>
                  <a:srgbClr val="548AB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2694" y="274638"/>
            <a:ext cx="7039527" cy="1143000"/>
          </a:xfrm>
        </p:spPr>
        <p:txBody>
          <a:bodyPr>
            <a:normAutofit/>
          </a:bodyPr>
          <a:lstStyle>
            <a:lvl1pPr algn="l">
              <a:defRPr sz="3600" b="1">
                <a:solidFill>
                  <a:srgbClr val="264A64"/>
                </a:solidFill>
              </a:defRPr>
            </a:lvl1pPr>
          </a:lstStyle>
          <a:p>
            <a:r>
              <a:rPr lang="en-US"/>
              <a:t>Click to edit Master title style</a:t>
            </a:r>
          </a:p>
        </p:txBody>
      </p:sp>
      <p:sp>
        <p:nvSpPr>
          <p:cNvPr id="3" name="Content Placeholder 2"/>
          <p:cNvSpPr>
            <a:spLocks noGrp="1"/>
          </p:cNvSpPr>
          <p:nvPr>
            <p:ph idx="1"/>
          </p:nvPr>
        </p:nvSpPr>
        <p:spPr>
          <a:xfrm>
            <a:off x="1102694" y="1600200"/>
            <a:ext cx="7039527" cy="4188429"/>
          </a:xfrm>
        </p:spPr>
        <p:txBody>
          <a:bodyPr/>
          <a:lstStyle>
            <a:lvl1pPr algn="l">
              <a:defRPr sz="2400">
                <a:solidFill>
                  <a:srgbClr val="2D261A"/>
                </a:solidFill>
              </a:defRPr>
            </a:lvl1pPr>
            <a:lvl2pPr>
              <a:defRPr sz="2000">
                <a:solidFill>
                  <a:srgbClr val="2D261A"/>
                </a:solidFill>
              </a:defRPr>
            </a:lvl2pPr>
            <a:lvl3pPr>
              <a:defRPr sz="2000">
                <a:solidFill>
                  <a:srgbClr val="2D261A"/>
                </a:solidFill>
              </a:defRPr>
            </a:lvl3pPr>
            <a:lvl4pPr>
              <a:defRPr sz="1800">
                <a:solidFill>
                  <a:srgbClr val="2D261A"/>
                </a:solidFill>
              </a:defRPr>
            </a:lvl4pPr>
            <a:lvl5pPr>
              <a:defRPr sz="1600">
                <a:solidFill>
                  <a:srgbClr val="2D26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280058" y="6297283"/>
            <a:ext cx="863941" cy="365125"/>
          </a:xfrm>
        </p:spPr>
        <p:txBody>
          <a:bodyPr anchor="ctr"/>
          <a:lstStyle>
            <a:lvl1pPr algn="ctr">
              <a:defRPr sz="1200" b="0">
                <a:solidFill>
                  <a:schemeClr val="bg1"/>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280058" y="6297283"/>
            <a:ext cx="863941" cy="365125"/>
          </a:xfrm>
        </p:spPr>
        <p:txBody>
          <a:bodyPr anchor="ctr"/>
          <a:lstStyle>
            <a:lvl1pPr algn="ctr">
              <a:defRPr sz="1200" b="0">
                <a:solidFill>
                  <a:schemeClr val="bg1"/>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427D-BC90-435A-B94F-55B9EE2889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893A57-191A-4E00-9D0A-8DE79D71033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90CB65-5FB2-473A-BD24-0E6B5836E2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9F0E8D-002F-4907-BE46-AC48AAD609BF}"/>
              </a:ext>
            </a:extLst>
          </p:cNvPr>
          <p:cNvSpPr>
            <a:spLocks noGrp="1"/>
          </p:cNvSpPr>
          <p:nvPr>
            <p:ph type="dt" sz="half" idx="10"/>
          </p:nvPr>
        </p:nvSpPr>
        <p:spPr/>
        <p:txBody>
          <a:bodyPr/>
          <a:lstStyle/>
          <a:p>
            <a:fld id="{371ED7C6-5E7B-4958-BCDB-2C57F78C27A1}" type="datetimeFigureOut">
              <a:rPr lang="en-US" smtClean="0"/>
              <a:t>9/25/2023</a:t>
            </a:fld>
            <a:endParaRPr lang="en-US"/>
          </a:p>
        </p:txBody>
      </p:sp>
      <p:sp>
        <p:nvSpPr>
          <p:cNvPr id="6" name="Footer Placeholder 5">
            <a:extLst>
              <a:ext uri="{FF2B5EF4-FFF2-40B4-BE49-F238E27FC236}">
                <a16:creationId xmlns:a16="http://schemas.microsoft.com/office/drawing/2014/main" id="{11E21D22-4611-44CE-AC24-4AE580086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358E-68B2-475B-9D04-8BAE066707FE}"/>
              </a:ext>
            </a:extLst>
          </p:cNvPr>
          <p:cNvSpPr>
            <a:spLocks noGrp="1"/>
          </p:cNvSpPr>
          <p:nvPr>
            <p:ph type="sldNum" sz="quarter" idx="12"/>
          </p:nvPr>
        </p:nvSpPr>
        <p:spPr/>
        <p:txBody>
          <a:bodyPr/>
          <a:lstStyle/>
          <a:p>
            <a:fld id="{2BB1BB89-AEEE-43E6-A54B-1BE995AD7EF1}" type="slidenum">
              <a:rPr lang="en-US" smtClean="0"/>
              <a:t>‹#›</a:t>
            </a:fld>
            <a:endParaRPr lang="en-US"/>
          </a:p>
        </p:txBody>
      </p:sp>
    </p:spTree>
    <p:extLst>
      <p:ext uri="{BB962C8B-B14F-4D97-AF65-F5344CB8AC3E}">
        <p14:creationId xmlns:p14="http://schemas.microsoft.com/office/powerpoint/2010/main" val="22259907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pPr/>
              <a:t>9/25/2023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2" r:id="rId3"/>
    <p:sldLayoutId id="214749346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cf.hhs.gov/sites/all/themes/responsive/images/logo-acf-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19" y="1523080"/>
            <a:ext cx="6693426" cy="1037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0517" y="3378645"/>
            <a:ext cx="8211844" cy="1261884"/>
          </a:xfrm>
          <a:prstGeom prst="rect">
            <a:avLst/>
          </a:prstGeom>
          <a:noFill/>
        </p:spPr>
        <p:txBody>
          <a:bodyPr wrap="square" rtlCol="0">
            <a:spAutoFit/>
          </a:bodyPr>
          <a:lstStyle/>
          <a:p>
            <a:pPr algn="ctr"/>
            <a:r>
              <a:rPr lang="en-US" sz="2000" b="1" dirty="0">
                <a:latin typeface="+mj-lt"/>
                <a:cs typeface="Times New Roman" panose="02020603050405020304" pitchFamily="18" charset="0"/>
              </a:rPr>
              <a:t>Office of Refugee Resettlement Services for Survivors of Torture</a:t>
            </a:r>
            <a:br>
              <a:rPr lang="en-US" sz="2000" b="1" dirty="0">
                <a:latin typeface="+mj-lt"/>
                <a:cs typeface="Times New Roman" panose="02020603050405020304" pitchFamily="18" charset="0"/>
              </a:rPr>
            </a:br>
            <a:r>
              <a:rPr lang="en-US" sz="2000" b="1" dirty="0">
                <a:latin typeface="+mj-lt"/>
                <a:cs typeface="Times New Roman" panose="02020603050405020304" pitchFamily="18" charset="0"/>
              </a:rPr>
              <a:t>Program Data Points Optional Tracking Tool Training</a:t>
            </a:r>
          </a:p>
          <a:p>
            <a:pPr algn="ctr"/>
            <a:r>
              <a:rPr lang="en-US" dirty="0">
                <a:latin typeface="+mj-lt"/>
                <a:cs typeface="Times New Roman" panose="02020603050405020304" pitchFamily="18" charset="0"/>
              </a:rPr>
              <a:t>Sydney Briggs and Sarah Catherine Williams</a:t>
            </a:r>
          </a:p>
          <a:p>
            <a:pPr algn="ctr"/>
            <a:r>
              <a:rPr lang="en-US">
                <a:latin typeface="+mj-lt"/>
                <a:cs typeface="Times New Roman" panose="02020603050405020304" pitchFamily="18" charset="0"/>
              </a:rPr>
              <a:t>April 25, </a:t>
            </a:r>
            <a:r>
              <a:rPr lang="en-US" dirty="0">
                <a:latin typeface="+mj-lt"/>
                <a:cs typeface="Times New Roman" panose="02020603050405020304" pitchFamily="18" charset="0"/>
              </a:rPr>
              <a:t>2023</a:t>
            </a:r>
          </a:p>
        </p:txBody>
      </p:sp>
      <p:pic>
        <p:nvPicPr>
          <p:cNvPr id="4" name="Audio 3">
            <a:hlinkClick r:id="" action="ppaction://media"/>
            <a:extLst>
              <a:ext uri="{FF2B5EF4-FFF2-40B4-BE49-F238E27FC236}">
                <a16:creationId xmlns:a16="http://schemas.microsoft.com/office/drawing/2014/main" id="{3E0165C5-E8F8-49B2-DE56-01BDE01211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44441444"/>
      </p:ext>
    </p:extLst>
  </p:cSld>
  <p:clrMapOvr>
    <a:masterClrMapping/>
  </p:clrMapOvr>
  <mc:AlternateContent xmlns:mc="http://schemas.openxmlformats.org/markup-compatibility/2006" xmlns:p14="http://schemas.microsoft.com/office/powerpoint/2010/main">
    <mc:Choice Requires="p14">
      <p:transition spd="slow" p14:dur="2000" advTm="28862"/>
    </mc:Choice>
    <mc:Fallback xmlns="">
      <p:transition spd="slow" advTm="2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AC25D0-008B-4624-BA1E-2A94A844B347}"/>
              </a:ext>
            </a:extLst>
          </p:cNvPr>
          <p:cNvSpPr>
            <a:spLocks noGrp="1"/>
          </p:cNvSpPr>
          <p:nvPr>
            <p:ph type="title"/>
          </p:nvPr>
        </p:nvSpPr>
        <p:spPr>
          <a:xfrm>
            <a:off x="213065" y="207817"/>
            <a:ext cx="8930935" cy="994172"/>
          </a:xfrm>
        </p:spPr>
        <p:txBody>
          <a:bodyPr>
            <a:normAutofit/>
          </a:bodyPr>
          <a:lstStyle/>
          <a:p>
            <a:r>
              <a:rPr lang="en-US" sz="3000"/>
              <a:t>DP2. Client Age when First Subjected to Torture</a:t>
            </a:r>
          </a:p>
        </p:txBody>
      </p:sp>
      <p:pic>
        <p:nvPicPr>
          <p:cNvPr id="6" name="Content Placeholder 5">
            <a:extLst>
              <a:ext uri="{FF2B5EF4-FFF2-40B4-BE49-F238E27FC236}">
                <a16:creationId xmlns:a16="http://schemas.microsoft.com/office/drawing/2014/main" id="{8A0CA2B2-8136-4510-ADA8-85A643D7820C}"/>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5566069" y="1635890"/>
            <a:ext cx="3019131" cy="3263504"/>
          </a:xfrm>
        </p:spPr>
      </p:pic>
      <p:sp>
        <p:nvSpPr>
          <p:cNvPr id="2" name="Rectangle 1">
            <a:extLst>
              <a:ext uri="{FF2B5EF4-FFF2-40B4-BE49-F238E27FC236}">
                <a16:creationId xmlns:a16="http://schemas.microsoft.com/office/drawing/2014/main" id="{A1E1725B-6746-4FFD-944C-DB7D1243715B}"/>
              </a:ext>
            </a:extLst>
          </p:cNvPr>
          <p:cNvSpPr/>
          <p:nvPr/>
        </p:nvSpPr>
        <p:spPr>
          <a:xfrm>
            <a:off x="7836482" y="4188357"/>
            <a:ext cx="748718" cy="350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3">
            <a:extLst>
              <a:ext uri="{FF2B5EF4-FFF2-40B4-BE49-F238E27FC236}">
                <a16:creationId xmlns:a16="http://schemas.microsoft.com/office/drawing/2014/main" id="{102390F1-79EC-4D89-8FBB-213DC4294B28}"/>
              </a:ext>
            </a:extLst>
          </p:cNvPr>
          <p:cNvSpPr txBox="1">
            <a:spLocks/>
          </p:cNvSpPr>
          <p:nvPr/>
        </p:nvSpPr>
        <p:spPr>
          <a:xfrm>
            <a:off x="470969" y="1201989"/>
            <a:ext cx="5095100" cy="4802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dirty="0"/>
              <a:t>In column AS, enter the client’s age when first subjected to torture.</a:t>
            </a:r>
          </a:p>
          <a:p>
            <a:pPr marL="557213" lvl="1" indent="-214313"/>
            <a:r>
              <a:rPr lang="en-US" sz="2000" dirty="0"/>
              <a:t>Enter an age in digits, do not enter an age range.</a:t>
            </a:r>
          </a:p>
          <a:p>
            <a:pPr marL="557213" lvl="1" indent="-214313"/>
            <a:r>
              <a:rPr lang="en-US" sz="2000" dirty="0"/>
              <a:t>If you are unsure, please provide your best guesstimate.</a:t>
            </a:r>
          </a:p>
          <a:p>
            <a:pPr marL="214313" indent="-214313"/>
            <a:r>
              <a:rPr lang="en-US" dirty="0"/>
              <a:t>This data point is only required for primary survivors. It will appear blocked out in rows where the client is listed as a secondary survivor. </a:t>
            </a:r>
          </a:p>
        </p:txBody>
      </p:sp>
      <p:pic>
        <p:nvPicPr>
          <p:cNvPr id="8" name="Audio 7">
            <a:hlinkClick r:id="" action="ppaction://media"/>
            <a:extLst>
              <a:ext uri="{FF2B5EF4-FFF2-40B4-BE49-F238E27FC236}">
                <a16:creationId xmlns:a16="http://schemas.microsoft.com/office/drawing/2014/main" id="{1217EFA4-63FD-4723-30B8-E5669301B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65848129"/>
      </p:ext>
    </p:extLst>
  </p:cSld>
  <p:clrMapOvr>
    <a:masterClrMapping/>
  </p:clrMapOvr>
  <mc:AlternateContent xmlns:mc="http://schemas.openxmlformats.org/markup-compatibility/2006" xmlns:p14="http://schemas.microsoft.com/office/powerpoint/2010/main">
    <mc:Choice Requires="p14">
      <p:transition spd="slow" p14:dur="2000" advTm="28598"/>
    </mc:Choice>
    <mc:Fallback xmlns="">
      <p:transition spd="slow" advTm="2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4A1BE7-4C85-4762-811E-6AC35024D7F6}"/>
              </a:ext>
            </a:extLst>
          </p:cNvPr>
          <p:cNvSpPr>
            <a:spLocks noGrp="1"/>
          </p:cNvSpPr>
          <p:nvPr>
            <p:ph type="title"/>
          </p:nvPr>
        </p:nvSpPr>
        <p:spPr>
          <a:xfrm>
            <a:off x="720954" y="203535"/>
            <a:ext cx="7039527" cy="1143000"/>
          </a:xfrm>
        </p:spPr>
        <p:txBody>
          <a:bodyPr/>
          <a:lstStyle/>
          <a:p>
            <a:r>
              <a:rPr lang="en-US"/>
              <a:t>DP3. Type of Torture Suffered</a:t>
            </a:r>
          </a:p>
        </p:txBody>
      </p:sp>
      <p:pic>
        <p:nvPicPr>
          <p:cNvPr id="8" name="Content Placeholder 7">
            <a:extLst>
              <a:ext uri="{FF2B5EF4-FFF2-40B4-BE49-F238E27FC236}">
                <a16:creationId xmlns:a16="http://schemas.microsoft.com/office/drawing/2014/main" id="{AEE60EB9-D6B0-4C08-83F1-C09B9E85FB10}"/>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4724941" y="1597191"/>
            <a:ext cx="4136919" cy="3263504"/>
          </a:xfrm>
        </p:spPr>
      </p:pic>
      <p:sp>
        <p:nvSpPr>
          <p:cNvPr id="9" name="Rectangle 8">
            <a:extLst>
              <a:ext uri="{FF2B5EF4-FFF2-40B4-BE49-F238E27FC236}">
                <a16:creationId xmlns:a16="http://schemas.microsoft.com/office/drawing/2014/main" id="{96465E3E-A0CD-40C1-A235-4C333F6906D1}"/>
              </a:ext>
            </a:extLst>
          </p:cNvPr>
          <p:cNvSpPr/>
          <p:nvPr/>
        </p:nvSpPr>
        <p:spPr>
          <a:xfrm>
            <a:off x="5653741" y="3687274"/>
            <a:ext cx="1015507" cy="1049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57C2AE1F-590A-4731-95E5-038138BE10CF}"/>
              </a:ext>
            </a:extLst>
          </p:cNvPr>
          <p:cNvSpPr txBox="1">
            <a:spLocks/>
          </p:cNvSpPr>
          <p:nvPr/>
        </p:nvSpPr>
        <p:spPr>
          <a:xfrm>
            <a:off x="282141" y="1322773"/>
            <a:ext cx="4442800" cy="4625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sz="2100"/>
              <a:t>Use the dropdown menus in columns AT-AX to enter the type(s) of torture suffered by the client.</a:t>
            </a:r>
          </a:p>
          <a:p>
            <a:pPr marL="557213" lvl="1" indent="-214313"/>
            <a:r>
              <a:rPr lang="en-US" sz="1800"/>
              <a:t>The options listed are broad categories that contain multiple sub-categories and are defined in the User Guide.</a:t>
            </a:r>
          </a:p>
          <a:p>
            <a:pPr marL="557213" lvl="1" indent="-214313"/>
            <a:r>
              <a:rPr lang="en-US" sz="1800"/>
              <a:t>There are five columns available here, but you do not need to complete all of them for every client.  </a:t>
            </a:r>
          </a:p>
          <a:p>
            <a:pPr marL="214313" indent="-214313"/>
            <a:r>
              <a:rPr lang="en-US" sz="2100"/>
              <a:t>This information is only collected for primary survivors and cells will be blocked out for secondary survivors.</a:t>
            </a:r>
          </a:p>
        </p:txBody>
      </p:sp>
      <p:pic>
        <p:nvPicPr>
          <p:cNvPr id="3" name="Audio 2">
            <a:hlinkClick r:id="" action="ppaction://media"/>
            <a:extLst>
              <a:ext uri="{FF2B5EF4-FFF2-40B4-BE49-F238E27FC236}">
                <a16:creationId xmlns:a16="http://schemas.microsoft.com/office/drawing/2014/main" id="{CD5A02FC-107E-A91F-901A-F54733BE1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0263354"/>
      </p:ext>
    </p:extLst>
  </p:cSld>
  <p:clrMapOvr>
    <a:masterClrMapping/>
  </p:clrMapOvr>
  <mc:AlternateContent xmlns:mc="http://schemas.openxmlformats.org/markup-compatibility/2006" xmlns:p14="http://schemas.microsoft.com/office/powerpoint/2010/main">
    <mc:Choice Requires="p14">
      <p:transition spd="slow" p14:dur="2000" advTm="57878"/>
    </mc:Choice>
    <mc:Fallback xmlns="">
      <p:transition spd="slow" advTm="5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7E77C21-0B1A-4E88-9F6E-295EAEA8D072}"/>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4868406" y="1592605"/>
            <a:ext cx="4095319" cy="3263504"/>
          </a:xfrm>
        </p:spPr>
      </p:pic>
      <p:sp>
        <p:nvSpPr>
          <p:cNvPr id="9" name="Rectangle 8">
            <a:extLst>
              <a:ext uri="{FF2B5EF4-FFF2-40B4-BE49-F238E27FC236}">
                <a16:creationId xmlns:a16="http://schemas.microsoft.com/office/drawing/2014/main" id="{C8650996-62F3-4F48-BE81-D48ED048D63A}"/>
              </a:ext>
            </a:extLst>
          </p:cNvPr>
          <p:cNvSpPr/>
          <p:nvPr/>
        </p:nvSpPr>
        <p:spPr>
          <a:xfrm>
            <a:off x="7713917" y="3656725"/>
            <a:ext cx="1249808" cy="163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364FC99-351C-4328-ABA4-CA31AC7CBCCF}"/>
              </a:ext>
            </a:extLst>
          </p:cNvPr>
          <p:cNvSpPr/>
          <p:nvPr/>
        </p:nvSpPr>
        <p:spPr>
          <a:xfrm>
            <a:off x="5394588" y="3656725"/>
            <a:ext cx="597716" cy="163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9EEF6078-4777-4A34-B482-EC63240D2D53}"/>
              </a:ext>
            </a:extLst>
          </p:cNvPr>
          <p:cNvSpPr txBox="1">
            <a:spLocks/>
          </p:cNvSpPr>
          <p:nvPr/>
        </p:nvSpPr>
        <p:spPr>
          <a:xfrm>
            <a:off x="470516" y="1379323"/>
            <a:ext cx="4397889" cy="4099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sz="2200" dirty="0"/>
              <a:t>This data point includes an “other” option to capture types of torture not contained in the list. </a:t>
            </a:r>
          </a:p>
          <a:p>
            <a:pPr marL="214313" indent="-214313"/>
            <a:r>
              <a:rPr lang="en-US" sz="2200" dirty="0"/>
              <a:t>If you select “other,” a light blue highlight will appear in column BN, “If other, please specify.” Enter the type of torture here. </a:t>
            </a:r>
          </a:p>
          <a:p>
            <a:pPr marL="214313" indent="-214313"/>
            <a:r>
              <a:rPr lang="en-US" sz="2200" dirty="0"/>
              <a:t>Review the definitions in the User Guide before selecting “other” to check whether a type of torture is included in the existing categories.  </a:t>
            </a:r>
          </a:p>
        </p:txBody>
      </p:sp>
      <p:sp>
        <p:nvSpPr>
          <p:cNvPr id="11" name="Title 4">
            <a:extLst>
              <a:ext uri="{FF2B5EF4-FFF2-40B4-BE49-F238E27FC236}">
                <a16:creationId xmlns:a16="http://schemas.microsoft.com/office/drawing/2014/main" id="{C8C912BD-5D3F-40E6-A2C6-72D979BFE9A3}"/>
              </a:ext>
            </a:extLst>
          </p:cNvPr>
          <p:cNvSpPr txBox="1">
            <a:spLocks/>
          </p:cNvSpPr>
          <p:nvPr/>
        </p:nvSpPr>
        <p:spPr>
          <a:xfrm>
            <a:off x="791975" y="236322"/>
            <a:ext cx="7039527"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264A64"/>
                </a:solidFill>
                <a:latin typeface="+mj-lt"/>
                <a:ea typeface="+mj-ea"/>
                <a:cs typeface="+mj-cs"/>
              </a:defRPr>
            </a:lvl1pPr>
          </a:lstStyle>
          <a:p>
            <a:r>
              <a:rPr lang="en-US"/>
              <a:t>DP3. Type of Torture Suffered</a:t>
            </a:r>
          </a:p>
        </p:txBody>
      </p:sp>
      <p:pic>
        <p:nvPicPr>
          <p:cNvPr id="4" name="Audio 3">
            <a:hlinkClick r:id="" action="ppaction://media"/>
            <a:extLst>
              <a:ext uri="{FF2B5EF4-FFF2-40B4-BE49-F238E27FC236}">
                <a16:creationId xmlns:a16="http://schemas.microsoft.com/office/drawing/2014/main" id="{03B3E88B-527D-7C0F-525C-B689CEA1E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71794878"/>
      </p:ext>
    </p:extLst>
  </p:cSld>
  <p:clrMapOvr>
    <a:masterClrMapping/>
  </p:clrMapOvr>
  <mc:AlternateContent xmlns:mc="http://schemas.openxmlformats.org/markup-compatibility/2006" xmlns:p14="http://schemas.microsoft.com/office/powerpoint/2010/main">
    <mc:Choice Requires="p14">
      <p:transition spd="slow" p14:dur="2000" advTm="43005"/>
    </mc:Choice>
    <mc:Fallback xmlns="">
      <p:transition spd="slow" advTm="4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04B5E9-04AB-40A8-AD96-5EB1F161691E}"/>
              </a:ext>
            </a:extLst>
          </p:cNvPr>
          <p:cNvSpPr>
            <a:spLocks noGrp="1"/>
          </p:cNvSpPr>
          <p:nvPr>
            <p:ph type="title"/>
          </p:nvPr>
        </p:nvSpPr>
        <p:spPr>
          <a:xfrm>
            <a:off x="759041" y="256313"/>
            <a:ext cx="7039527" cy="1143000"/>
          </a:xfrm>
        </p:spPr>
        <p:txBody>
          <a:bodyPr/>
          <a:lstStyle/>
          <a:p>
            <a:r>
              <a:rPr lang="en-US"/>
              <a:t>DP 4. Reasons for Torture</a:t>
            </a:r>
          </a:p>
        </p:txBody>
      </p:sp>
      <p:pic>
        <p:nvPicPr>
          <p:cNvPr id="8" name="Content Placeholder 7">
            <a:extLst>
              <a:ext uri="{FF2B5EF4-FFF2-40B4-BE49-F238E27FC236}">
                <a16:creationId xmlns:a16="http://schemas.microsoft.com/office/drawing/2014/main" id="{E3A53EEC-B532-4990-AF1B-E3B4C1293489}"/>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2060489" y="3901596"/>
            <a:ext cx="5023021" cy="2201795"/>
          </a:xfrm>
        </p:spPr>
      </p:pic>
      <p:sp>
        <p:nvSpPr>
          <p:cNvPr id="4" name="Text Placeholder 3">
            <a:extLst>
              <a:ext uri="{FF2B5EF4-FFF2-40B4-BE49-F238E27FC236}">
                <a16:creationId xmlns:a16="http://schemas.microsoft.com/office/drawing/2014/main" id="{B37421E9-76A4-4B73-A734-18B6FEE2658B}"/>
              </a:ext>
            </a:extLst>
          </p:cNvPr>
          <p:cNvSpPr txBox="1">
            <a:spLocks/>
          </p:cNvSpPr>
          <p:nvPr/>
        </p:nvSpPr>
        <p:spPr>
          <a:xfrm>
            <a:off x="457200" y="1251751"/>
            <a:ext cx="8225161" cy="1886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sz="2400"/>
              <a:t>ORR provides eight potential reasons for torture. Use the dropdown menus in columns BO-BW to select “Yes” or “No” for each one.</a:t>
            </a:r>
          </a:p>
          <a:p>
            <a:pPr marL="214313" indent="-214313"/>
            <a:r>
              <a:rPr lang="en-US" sz="2400"/>
              <a:t>If a client’s reason for torture is not listed, select “Yes” under “Other” in column BX and complete column BY, “If other, please specify.” </a:t>
            </a:r>
          </a:p>
          <a:p>
            <a:pPr marL="214313" indent="-214313"/>
            <a:r>
              <a:rPr lang="en-US" sz="2400"/>
              <a:t>This data point is collected for primary survivors only. </a:t>
            </a:r>
          </a:p>
        </p:txBody>
      </p:sp>
      <p:pic>
        <p:nvPicPr>
          <p:cNvPr id="3" name="Audio 2">
            <a:hlinkClick r:id="" action="ppaction://media"/>
            <a:extLst>
              <a:ext uri="{FF2B5EF4-FFF2-40B4-BE49-F238E27FC236}">
                <a16:creationId xmlns:a16="http://schemas.microsoft.com/office/drawing/2014/main" id="{6A3F9403-D22E-BACB-D3AF-8AADB7A3A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63935706"/>
      </p:ext>
    </p:extLst>
  </p:cSld>
  <p:clrMapOvr>
    <a:masterClrMapping/>
  </p:clrMapOvr>
  <mc:AlternateContent xmlns:mc="http://schemas.openxmlformats.org/markup-compatibility/2006" xmlns:p14="http://schemas.microsoft.com/office/powerpoint/2010/main">
    <mc:Choice Requires="p14">
      <p:transition spd="slow" p14:dur="2000" advTm="60464"/>
    </mc:Choice>
    <mc:Fallback xmlns="">
      <p:transition spd="slow" advTm="6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6E73-A12B-4A0C-88F4-279C960C45A1}"/>
              </a:ext>
            </a:extLst>
          </p:cNvPr>
          <p:cNvSpPr>
            <a:spLocks noGrp="1"/>
          </p:cNvSpPr>
          <p:nvPr>
            <p:ph type="title"/>
          </p:nvPr>
        </p:nvSpPr>
        <p:spPr>
          <a:xfrm>
            <a:off x="284086" y="293438"/>
            <a:ext cx="8575828" cy="775387"/>
          </a:xfrm>
        </p:spPr>
        <p:txBody>
          <a:bodyPr>
            <a:noAutofit/>
          </a:bodyPr>
          <a:lstStyle/>
          <a:p>
            <a:r>
              <a:rPr lang="en-US" sz="3600" b="1"/>
              <a:t>DP5. Country where Torture Occurred</a:t>
            </a:r>
          </a:p>
        </p:txBody>
      </p:sp>
      <p:pic>
        <p:nvPicPr>
          <p:cNvPr id="6" name="Content Placeholder 5">
            <a:extLst>
              <a:ext uri="{FF2B5EF4-FFF2-40B4-BE49-F238E27FC236}">
                <a16:creationId xmlns:a16="http://schemas.microsoft.com/office/drawing/2014/main" id="{8EFBC2DA-ED4F-4EC5-97B0-87D4822F4AE0}"/>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5509790" y="1509204"/>
            <a:ext cx="2817341" cy="3354300"/>
          </a:xfrm>
        </p:spPr>
      </p:pic>
      <p:sp>
        <p:nvSpPr>
          <p:cNvPr id="4" name="Text Placeholder 3">
            <a:extLst>
              <a:ext uri="{FF2B5EF4-FFF2-40B4-BE49-F238E27FC236}">
                <a16:creationId xmlns:a16="http://schemas.microsoft.com/office/drawing/2014/main" id="{78BCE9F5-7A55-4E60-978E-A7703FE6A293}"/>
              </a:ext>
            </a:extLst>
          </p:cNvPr>
          <p:cNvSpPr>
            <a:spLocks noGrp="1"/>
          </p:cNvSpPr>
          <p:nvPr>
            <p:ph type="body" sz="half" idx="2"/>
          </p:nvPr>
        </p:nvSpPr>
        <p:spPr>
          <a:xfrm>
            <a:off x="452760" y="1195138"/>
            <a:ext cx="4897282" cy="4063854"/>
          </a:xfrm>
        </p:spPr>
        <p:txBody>
          <a:bodyPr>
            <a:noAutofit/>
          </a:bodyPr>
          <a:lstStyle/>
          <a:p>
            <a:pPr marL="214313" indent="-214313">
              <a:buFont typeface="Arial" panose="020B0604020202020204" pitchFamily="34" charset="0"/>
              <a:buChar char="•"/>
            </a:pPr>
            <a:r>
              <a:rPr lang="en-US" sz="2700"/>
              <a:t>Use the dropdown menu in column BZ to select the country where torture occurred. </a:t>
            </a:r>
          </a:p>
          <a:p>
            <a:pPr marL="214313" indent="-214313">
              <a:buFont typeface="Arial" panose="020B0604020202020204" pitchFamily="34" charset="0"/>
              <a:buChar char="•"/>
            </a:pPr>
            <a:r>
              <a:rPr lang="en-US" sz="2700"/>
              <a:t>If torture also occurred in a second country, select that country in column CA, “Additional country where torture occurred.” </a:t>
            </a:r>
          </a:p>
          <a:p>
            <a:pPr marL="214313" indent="-214313">
              <a:buFont typeface="Arial" panose="020B0604020202020204" pitchFamily="34" charset="0"/>
              <a:buChar char="•"/>
            </a:pPr>
            <a:r>
              <a:rPr lang="en-US" sz="2700"/>
              <a:t>This data point is collected for primary survivors only. </a:t>
            </a:r>
          </a:p>
          <a:p>
            <a:pPr marL="214313" indent="-214313">
              <a:buFont typeface="Arial" panose="020B0604020202020204" pitchFamily="34" charset="0"/>
              <a:buChar char="•"/>
            </a:pPr>
            <a:endParaRPr lang="en-US" sz="2800"/>
          </a:p>
        </p:txBody>
      </p:sp>
      <p:sp>
        <p:nvSpPr>
          <p:cNvPr id="7" name="Rectangle 6">
            <a:extLst>
              <a:ext uri="{FF2B5EF4-FFF2-40B4-BE49-F238E27FC236}">
                <a16:creationId xmlns:a16="http://schemas.microsoft.com/office/drawing/2014/main" id="{62525F02-9E02-49D2-89FE-FE61DA9DE07B}"/>
              </a:ext>
            </a:extLst>
          </p:cNvPr>
          <p:cNvSpPr/>
          <p:nvPr/>
        </p:nvSpPr>
        <p:spPr>
          <a:xfrm>
            <a:off x="5580813" y="3530579"/>
            <a:ext cx="1667276" cy="1033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Audio 7">
            <a:hlinkClick r:id="" action="ppaction://media"/>
            <a:extLst>
              <a:ext uri="{FF2B5EF4-FFF2-40B4-BE49-F238E27FC236}">
                <a16:creationId xmlns:a16="http://schemas.microsoft.com/office/drawing/2014/main" id="{6A7160D8-9FFB-A63C-44F4-C4AA8E80AC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6469351"/>
      </p:ext>
    </p:extLst>
  </p:cSld>
  <p:clrMapOvr>
    <a:masterClrMapping/>
  </p:clrMapOvr>
  <mc:AlternateContent xmlns:mc="http://schemas.openxmlformats.org/markup-compatibility/2006" xmlns:p14="http://schemas.microsoft.com/office/powerpoint/2010/main">
    <mc:Choice Requires="p14">
      <p:transition spd="slow" p14:dur="2000" advTm="46361"/>
    </mc:Choice>
    <mc:Fallback xmlns="">
      <p:transition spd="slow" advTm="46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F7D0-6507-4109-BB36-8C4F6B19D264}"/>
              </a:ext>
            </a:extLst>
          </p:cNvPr>
          <p:cNvSpPr>
            <a:spLocks noGrp="1"/>
          </p:cNvSpPr>
          <p:nvPr>
            <p:ph type="title"/>
          </p:nvPr>
        </p:nvSpPr>
        <p:spPr>
          <a:xfrm>
            <a:off x="629841" y="330139"/>
            <a:ext cx="6152699" cy="707424"/>
          </a:xfrm>
        </p:spPr>
        <p:txBody>
          <a:bodyPr>
            <a:normAutofit/>
          </a:bodyPr>
          <a:lstStyle/>
          <a:p>
            <a:r>
              <a:rPr lang="en-US" sz="3600" b="1"/>
              <a:t>DP6. Client Goals at Intake</a:t>
            </a:r>
          </a:p>
        </p:txBody>
      </p:sp>
      <p:pic>
        <p:nvPicPr>
          <p:cNvPr id="6" name="Content Placeholder 5">
            <a:extLst>
              <a:ext uri="{FF2B5EF4-FFF2-40B4-BE49-F238E27FC236}">
                <a16:creationId xmlns:a16="http://schemas.microsoft.com/office/drawing/2014/main" id="{9F2737B0-E667-4CE7-8F77-6EDEF1985E81}"/>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5436484" y="1318412"/>
            <a:ext cx="2692112" cy="3655219"/>
          </a:xfrm>
        </p:spPr>
      </p:pic>
      <p:sp>
        <p:nvSpPr>
          <p:cNvPr id="4" name="Text Placeholder 3">
            <a:extLst>
              <a:ext uri="{FF2B5EF4-FFF2-40B4-BE49-F238E27FC236}">
                <a16:creationId xmlns:a16="http://schemas.microsoft.com/office/drawing/2014/main" id="{5D601FBA-3EFB-4421-BAFB-90489FDCA073}"/>
              </a:ext>
            </a:extLst>
          </p:cNvPr>
          <p:cNvSpPr>
            <a:spLocks noGrp="1"/>
          </p:cNvSpPr>
          <p:nvPr>
            <p:ph type="body" sz="half" idx="2"/>
          </p:nvPr>
        </p:nvSpPr>
        <p:spPr>
          <a:xfrm>
            <a:off x="629840" y="1207362"/>
            <a:ext cx="4306143" cy="4598633"/>
          </a:xfrm>
        </p:spPr>
        <p:txBody>
          <a:bodyPr>
            <a:normAutofit fontScale="92500" lnSpcReduction="10000"/>
          </a:bodyPr>
          <a:lstStyle/>
          <a:p>
            <a:pPr marL="214313" indent="-214313">
              <a:buFont typeface="Arial" panose="020B0604020202020204" pitchFamily="34" charset="0"/>
              <a:buChar char="•"/>
            </a:pPr>
            <a:r>
              <a:rPr lang="en-US" sz="2800"/>
              <a:t>ORR tracks six categories of client goals at intake. Select “Yes” or “No” from the dropdown menus under the goals in columns CB-CG to indicate whether the client had a goal in each category. </a:t>
            </a:r>
          </a:p>
          <a:p>
            <a:pPr marL="214313" indent="-214313">
              <a:buFont typeface="Arial" panose="020B0604020202020204" pitchFamily="34" charset="0"/>
              <a:buChar char="•"/>
            </a:pPr>
            <a:r>
              <a:rPr lang="en-US" sz="2800"/>
              <a:t>This data point is collected for primary and secondary survivors.</a:t>
            </a:r>
          </a:p>
        </p:txBody>
      </p:sp>
      <p:sp>
        <p:nvSpPr>
          <p:cNvPr id="7" name="Rectangle 6">
            <a:extLst>
              <a:ext uri="{FF2B5EF4-FFF2-40B4-BE49-F238E27FC236}">
                <a16:creationId xmlns:a16="http://schemas.microsoft.com/office/drawing/2014/main" id="{1AF118A0-A466-49C7-B7E5-B050A72F5CB2}"/>
              </a:ext>
            </a:extLst>
          </p:cNvPr>
          <p:cNvSpPr/>
          <p:nvPr/>
        </p:nvSpPr>
        <p:spPr>
          <a:xfrm>
            <a:off x="5436484" y="3863858"/>
            <a:ext cx="1063447" cy="547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BDE5E57A-C930-3008-3E42-B4D66948F5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76937608"/>
      </p:ext>
    </p:extLst>
  </p:cSld>
  <p:clrMapOvr>
    <a:masterClrMapping/>
  </p:clrMapOvr>
  <mc:AlternateContent xmlns:mc="http://schemas.openxmlformats.org/markup-compatibility/2006" xmlns:p14="http://schemas.microsoft.com/office/powerpoint/2010/main">
    <mc:Choice Requires="p14">
      <p:transition spd="slow" p14:dur="2000" advTm="24753"/>
    </mc:Choice>
    <mc:Fallback xmlns="">
      <p:transition spd="slow" advTm="2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2BA4-9EBB-440B-83FF-9B717D36967F}"/>
              </a:ext>
            </a:extLst>
          </p:cNvPr>
          <p:cNvSpPr>
            <a:spLocks noGrp="1"/>
          </p:cNvSpPr>
          <p:nvPr>
            <p:ph type="title"/>
          </p:nvPr>
        </p:nvSpPr>
        <p:spPr>
          <a:xfrm>
            <a:off x="629841" y="383626"/>
            <a:ext cx="4741149" cy="744495"/>
          </a:xfrm>
        </p:spPr>
        <p:txBody>
          <a:bodyPr>
            <a:normAutofit/>
          </a:bodyPr>
          <a:lstStyle/>
          <a:p>
            <a:r>
              <a:rPr lang="en-US" sz="3600" b="1"/>
              <a:t>DP7. Client Gender</a:t>
            </a:r>
          </a:p>
        </p:txBody>
      </p:sp>
      <p:pic>
        <p:nvPicPr>
          <p:cNvPr id="6" name="Content Placeholder 5">
            <a:extLst>
              <a:ext uri="{FF2B5EF4-FFF2-40B4-BE49-F238E27FC236}">
                <a16:creationId xmlns:a16="http://schemas.microsoft.com/office/drawing/2014/main" id="{42D02873-BF4F-4EBC-956B-E08B37A5F037}"/>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2578" t="1276"/>
          <a:stretch/>
        </p:blipFill>
        <p:spPr>
          <a:xfrm>
            <a:off x="5788991" y="1571782"/>
            <a:ext cx="2582652" cy="3995915"/>
          </a:xfrm>
        </p:spPr>
      </p:pic>
      <p:sp>
        <p:nvSpPr>
          <p:cNvPr id="4" name="Text Placeholder 3">
            <a:extLst>
              <a:ext uri="{FF2B5EF4-FFF2-40B4-BE49-F238E27FC236}">
                <a16:creationId xmlns:a16="http://schemas.microsoft.com/office/drawing/2014/main" id="{9699533D-6490-4F1B-B1A4-0DF9FE62E09C}"/>
              </a:ext>
            </a:extLst>
          </p:cNvPr>
          <p:cNvSpPr>
            <a:spLocks noGrp="1"/>
          </p:cNvSpPr>
          <p:nvPr>
            <p:ph type="body" sz="half" idx="2"/>
          </p:nvPr>
        </p:nvSpPr>
        <p:spPr>
          <a:xfrm>
            <a:off x="416777" y="1128121"/>
            <a:ext cx="5131767" cy="4589097"/>
          </a:xfrm>
        </p:spPr>
        <p:txBody>
          <a:bodyPr>
            <a:noAutofit/>
          </a:bodyPr>
          <a:lstStyle/>
          <a:p>
            <a:pPr marL="214313" indent="-214313">
              <a:buFont typeface="Arial" panose="020B0604020202020204" pitchFamily="34" charset="0"/>
              <a:buChar char="•"/>
            </a:pPr>
            <a:r>
              <a:rPr lang="en-US" sz="2800"/>
              <a:t>Use the dropdown menu in column CH to select the client’s gender. </a:t>
            </a:r>
          </a:p>
          <a:p>
            <a:pPr marL="214313" indent="-214313">
              <a:buFont typeface="Arial" panose="020B0604020202020204" pitchFamily="34" charset="0"/>
              <a:buChar char="•"/>
            </a:pPr>
            <a:r>
              <a:rPr lang="en-US" sz="2800"/>
              <a:t>In addition to “Female” and “Male,” there is a third gender option, “X,” for clients who identify outside of the gender binary.</a:t>
            </a:r>
          </a:p>
          <a:p>
            <a:pPr marL="214313" indent="-214313">
              <a:buFont typeface="Arial" panose="020B0604020202020204" pitchFamily="34" charset="0"/>
              <a:buChar char="•"/>
            </a:pPr>
            <a:r>
              <a:rPr lang="en-US" sz="2800"/>
              <a:t>This data point is collected for primary and secondary survivors.</a:t>
            </a:r>
          </a:p>
        </p:txBody>
      </p:sp>
      <p:sp>
        <p:nvSpPr>
          <p:cNvPr id="7" name="Rectangle 6">
            <a:extLst>
              <a:ext uri="{FF2B5EF4-FFF2-40B4-BE49-F238E27FC236}">
                <a16:creationId xmlns:a16="http://schemas.microsoft.com/office/drawing/2014/main" id="{D00999B7-EADE-450E-9509-4AA617368477}"/>
              </a:ext>
            </a:extLst>
          </p:cNvPr>
          <p:cNvSpPr/>
          <p:nvPr/>
        </p:nvSpPr>
        <p:spPr>
          <a:xfrm>
            <a:off x="5788991" y="4505168"/>
            <a:ext cx="1983784" cy="675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D858F3C1-51F1-260F-357D-1BAF45D9F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8584970"/>
      </p:ext>
    </p:extLst>
  </p:cSld>
  <p:clrMapOvr>
    <a:masterClrMapping/>
  </p:clrMapOvr>
  <mc:AlternateContent xmlns:mc="http://schemas.openxmlformats.org/markup-compatibility/2006" xmlns:p14="http://schemas.microsoft.com/office/powerpoint/2010/main">
    <mc:Choice Requires="p14">
      <p:transition spd="slow" p14:dur="2000" advTm="21186"/>
    </mc:Choice>
    <mc:Fallback xmlns="">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BBAA-1FA5-41EF-A135-5AA382C11901}"/>
              </a:ext>
            </a:extLst>
          </p:cNvPr>
          <p:cNvSpPr>
            <a:spLocks noGrp="1"/>
          </p:cNvSpPr>
          <p:nvPr>
            <p:ph type="title"/>
          </p:nvPr>
        </p:nvSpPr>
        <p:spPr>
          <a:xfrm>
            <a:off x="444844" y="341724"/>
            <a:ext cx="7838022" cy="688889"/>
          </a:xfrm>
        </p:spPr>
        <p:txBody>
          <a:bodyPr>
            <a:normAutofit/>
          </a:bodyPr>
          <a:lstStyle/>
          <a:p>
            <a:r>
              <a:rPr lang="en-US" sz="3600" b="1"/>
              <a:t>DP8. Immigration Status at Intake</a:t>
            </a:r>
          </a:p>
        </p:txBody>
      </p:sp>
      <p:pic>
        <p:nvPicPr>
          <p:cNvPr id="6" name="Content Placeholder 5">
            <a:extLst>
              <a:ext uri="{FF2B5EF4-FFF2-40B4-BE49-F238E27FC236}">
                <a16:creationId xmlns:a16="http://schemas.microsoft.com/office/drawing/2014/main" id="{89EE7D72-AAE0-4336-9471-2AC46EDB1885}"/>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5251622" y="1359918"/>
            <a:ext cx="3447534" cy="3238892"/>
          </a:xfrm>
        </p:spPr>
      </p:pic>
      <p:sp>
        <p:nvSpPr>
          <p:cNvPr id="4" name="Text Placeholder 3">
            <a:extLst>
              <a:ext uri="{FF2B5EF4-FFF2-40B4-BE49-F238E27FC236}">
                <a16:creationId xmlns:a16="http://schemas.microsoft.com/office/drawing/2014/main" id="{11B627D2-3A38-411F-B3F0-F6881DE23C84}"/>
              </a:ext>
            </a:extLst>
          </p:cNvPr>
          <p:cNvSpPr>
            <a:spLocks noGrp="1"/>
          </p:cNvSpPr>
          <p:nvPr>
            <p:ph type="body" sz="half" idx="2"/>
          </p:nvPr>
        </p:nvSpPr>
        <p:spPr>
          <a:xfrm>
            <a:off x="301840" y="1225118"/>
            <a:ext cx="4949781" cy="4669655"/>
          </a:xfrm>
        </p:spPr>
        <p:txBody>
          <a:bodyPr>
            <a:noAutofit/>
          </a:bodyPr>
          <a:lstStyle/>
          <a:p>
            <a:pPr marL="214313" indent="-214313">
              <a:buFont typeface="Arial" panose="020B0604020202020204" pitchFamily="34" charset="0"/>
              <a:buChar char="•"/>
            </a:pPr>
            <a:r>
              <a:rPr lang="en-US" sz="2200"/>
              <a:t>Use the dropdown menu in column CI to indicate the client’s immigration status at the time of intake.</a:t>
            </a:r>
          </a:p>
          <a:p>
            <a:pPr marL="214313" indent="-214313">
              <a:buFont typeface="Arial" panose="020B0604020202020204" pitchFamily="34" charset="0"/>
              <a:buChar char="•"/>
            </a:pPr>
            <a:r>
              <a:rPr lang="en-US" sz="2200"/>
              <a:t>For Legal Permanent Residents and U.S. citizens, there are multiple options based on prior status. </a:t>
            </a:r>
          </a:p>
          <a:p>
            <a:pPr marL="214313" indent="-214313">
              <a:buFont typeface="Arial" panose="020B0604020202020204" pitchFamily="34" charset="0"/>
              <a:buChar char="•"/>
            </a:pPr>
            <a:r>
              <a:rPr lang="en-US" sz="2200"/>
              <a:t>This data point includes the response option “Other at intake.” If you select this option, complete the pale blue highlighted cell in column CL, “If other, please specify.” </a:t>
            </a:r>
          </a:p>
          <a:p>
            <a:pPr marL="214313" indent="-214313">
              <a:buFont typeface="Arial" panose="020B0604020202020204" pitchFamily="34" charset="0"/>
              <a:buChar char="•"/>
            </a:pPr>
            <a:r>
              <a:rPr lang="en-US" sz="2200"/>
              <a:t>This data point is collected for primary and secondary survivors.</a:t>
            </a:r>
          </a:p>
          <a:p>
            <a:pPr marL="214313" indent="-214313">
              <a:buFont typeface="Arial" panose="020B0604020202020204" pitchFamily="34" charset="0"/>
              <a:buChar char="•"/>
            </a:pPr>
            <a:endParaRPr lang="en-US" sz="2200"/>
          </a:p>
        </p:txBody>
      </p:sp>
      <p:sp>
        <p:nvSpPr>
          <p:cNvPr id="7" name="Rectangle 6">
            <a:extLst>
              <a:ext uri="{FF2B5EF4-FFF2-40B4-BE49-F238E27FC236}">
                <a16:creationId xmlns:a16="http://schemas.microsoft.com/office/drawing/2014/main" id="{05FAEF2D-6755-430B-940C-8122542A5E37}"/>
              </a:ext>
            </a:extLst>
          </p:cNvPr>
          <p:cNvSpPr/>
          <p:nvPr/>
        </p:nvSpPr>
        <p:spPr>
          <a:xfrm>
            <a:off x="5362833" y="3563242"/>
            <a:ext cx="2174448" cy="950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03FFCE2-ADF2-4595-B9D1-A78CD933307D}"/>
              </a:ext>
            </a:extLst>
          </p:cNvPr>
          <p:cNvSpPr/>
          <p:nvPr/>
        </p:nvSpPr>
        <p:spPr>
          <a:xfrm>
            <a:off x="7420573" y="3374490"/>
            <a:ext cx="1278583" cy="188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Audio 4">
            <a:hlinkClick r:id="" action="ppaction://media"/>
            <a:extLst>
              <a:ext uri="{FF2B5EF4-FFF2-40B4-BE49-F238E27FC236}">
                <a16:creationId xmlns:a16="http://schemas.microsoft.com/office/drawing/2014/main" id="{84935373-0248-9489-077D-E57B627E7E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73979687"/>
      </p:ext>
    </p:extLst>
  </p:cSld>
  <p:clrMapOvr>
    <a:masterClrMapping/>
  </p:clrMapOvr>
  <mc:AlternateContent xmlns:mc="http://schemas.openxmlformats.org/markup-compatibility/2006" xmlns:p14="http://schemas.microsoft.com/office/powerpoint/2010/main">
    <mc:Choice Requires="p14">
      <p:transition spd="slow" p14:dur="2000" advTm="29793"/>
    </mc:Choice>
    <mc:Fallback xmlns="">
      <p:transition spd="slow" advTm="2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CF39-4B64-4AF3-BF10-A8C23D1A0304}"/>
              </a:ext>
            </a:extLst>
          </p:cNvPr>
          <p:cNvSpPr>
            <a:spLocks noGrp="1"/>
          </p:cNvSpPr>
          <p:nvPr>
            <p:ph type="title"/>
          </p:nvPr>
        </p:nvSpPr>
        <p:spPr>
          <a:xfrm>
            <a:off x="629842" y="395119"/>
            <a:ext cx="4590228" cy="602392"/>
          </a:xfrm>
        </p:spPr>
        <p:txBody>
          <a:bodyPr>
            <a:noAutofit/>
          </a:bodyPr>
          <a:lstStyle/>
          <a:p>
            <a:r>
              <a:rPr lang="en-US" sz="3600" b="1"/>
              <a:t>DP9. Age at Intake</a:t>
            </a:r>
          </a:p>
        </p:txBody>
      </p:sp>
      <p:pic>
        <p:nvPicPr>
          <p:cNvPr id="6" name="Content Placeholder 5">
            <a:extLst>
              <a:ext uri="{FF2B5EF4-FFF2-40B4-BE49-F238E27FC236}">
                <a16:creationId xmlns:a16="http://schemas.microsoft.com/office/drawing/2014/main" id="{092BF745-F018-401E-A427-12972D6EF37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734977" y="1394169"/>
            <a:ext cx="3021806" cy="3629025"/>
          </a:xfrm>
        </p:spPr>
      </p:pic>
      <p:sp>
        <p:nvSpPr>
          <p:cNvPr id="4" name="Text Placeholder 3">
            <a:extLst>
              <a:ext uri="{FF2B5EF4-FFF2-40B4-BE49-F238E27FC236}">
                <a16:creationId xmlns:a16="http://schemas.microsoft.com/office/drawing/2014/main" id="{745A64D5-838E-4534-BFA1-D1BB6E213AF4}"/>
              </a:ext>
            </a:extLst>
          </p:cNvPr>
          <p:cNvSpPr>
            <a:spLocks noGrp="1"/>
          </p:cNvSpPr>
          <p:nvPr>
            <p:ph type="body" sz="half" idx="2"/>
          </p:nvPr>
        </p:nvSpPr>
        <p:spPr>
          <a:xfrm>
            <a:off x="257451" y="1083076"/>
            <a:ext cx="5477526" cy="4882718"/>
          </a:xfrm>
        </p:spPr>
        <p:txBody>
          <a:bodyPr>
            <a:noAutofit/>
          </a:bodyPr>
          <a:lstStyle/>
          <a:p>
            <a:pPr marL="214313" indent="-214313">
              <a:buFont typeface="Arial" panose="020B0604020202020204" pitchFamily="34" charset="0"/>
              <a:buChar char="•"/>
            </a:pPr>
            <a:r>
              <a:rPr lang="en-US" sz="2600" dirty="0"/>
              <a:t>Enter the client’s age at intake in column CM. </a:t>
            </a:r>
          </a:p>
          <a:p>
            <a:pPr marL="557213" lvl="1" indent="-214313">
              <a:buFont typeface="Arial" panose="020B0604020202020204" pitchFamily="34" charset="0"/>
              <a:buChar char="•"/>
            </a:pPr>
            <a:r>
              <a:rPr lang="en-US" sz="2000" dirty="0"/>
              <a:t>Enter digits; do not enter an age range. </a:t>
            </a:r>
          </a:p>
          <a:p>
            <a:pPr marL="557213" lvl="1" indent="-214313">
              <a:buFont typeface="Arial" panose="020B0604020202020204" pitchFamily="34" charset="0"/>
              <a:buChar char="•"/>
            </a:pPr>
            <a:r>
              <a:rPr lang="en-US" sz="2000" dirty="0"/>
              <a:t>If you are unsure of their age, please provide your best guesstimate.</a:t>
            </a:r>
          </a:p>
          <a:p>
            <a:pPr marL="214313" indent="-214313">
              <a:buFont typeface="Arial" panose="020B0604020202020204" pitchFamily="34" charset="0"/>
              <a:buChar char="•"/>
            </a:pPr>
            <a:r>
              <a:rPr lang="en-US" sz="2600" dirty="0"/>
              <a:t>Some data points are only applicable for clients that were under the age of 18 at intake. The tracker will block out the cells for those data points if the client was younger than 18 at intake.</a:t>
            </a:r>
          </a:p>
          <a:p>
            <a:pPr marL="214313" indent="-214313">
              <a:buFont typeface="Arial" panose="020B0604020202020204" pitchFamily="34" charset="0"/>
              <a:buChar char="•"/>
            </a:pPr>
            <a:r>
              <a:rPr lang="en-US" sz="2600" dirty="0"/>
              <a:t>This data point is collected for primary and secondary survivors.</a:t>
            </a:r>
          </a:p>
        </p:txBody>
      </p:sp>
      <p:sp>
        <p:nvSpPr>
          <p:cNvPr id="7" name="Rectangle 6">
            <a:extLst>
              <a:ext uri="{FF2B5EF4-FFF2-40B4-BE49-F238E27FC236}">
                <a16:creationId xmlns:a16="http://schemas.microsoft.com/office/drawing/2014/main" id="{098F1E9B-A052-415E-8046-DBA633EEBAF8}"/>
              </a:ext>
            </a:extLst>
          </p:cNvPr>
          <p:cNvSpPr/>
          <p:nvPr/>
        </p:nvSpPr>
        <p:spPr>
          <a:xfrm>
            <a:off x="5734977" y="3600692"/>
            <a:ext cx="436991" cy="3824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9871E7AD-BF23-E156-D9E1-CA2088D8E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8703714"/>
      </p:ext>
    </p:extLst>
  </p:cSld>
  <p:clrMapOvr>
    <a:masterClrMapping/>
  </p:clrMapOvr>
  <mc:AlternateContent xmlns:mc="http://schemas.openxmlformats.org/markup-compatibility/2006" xmlns:p14="http://schemas.microsoft.com/office/powerpoint/2010/main">
    <mc:Choice Requires="p14">
      <p:transition spd="slow" p14:dur="2000" advTm="21965"/>
    </mc:Choice>
    <mc:Fallback xmlns="">
      <p:transition spd="slow" advTm="2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CF39-4B64-4AF3-BF10-A8C23D1A0304}"/>
              </a:ext>
            </a:extLst>
          </p:cNvPr>
          <p:cNvSpPr>
            <a:spLocks noGrp="1"/>
          </p:cNvSpPr>
          <p:nvPr>
            <p:ph type="title"/>
          </p:nvPr>
        </p:nvSpPr>
        <p:spPr>
          <a:xfrm>
            <a:off x="789877" y="780319"/>
            <a:ext cx="6773898" cy="602392"/>
          </a:xfrm>
        </p:spPr>
        <p:txBody>
          <a:bodyPr>
            <a:noAutofit/>
          </a:bodyPr>
          <a:lstStyle/>
          <a:p>
            <a:pPr algn="l"/>
            <a:r>
              <a:rPr lang="en-US" sz="3600" b="1"/>
              <a:t>DP10. Years of Education </a:t>
            </a:r>
            <a:br>
              <a:rPr lang="en-US" sz="3600" b="1"/>
            </a:br>
            <a:r>
              <a:rPr lang="en-US" sz="3600" b="1"/>
              <a:t>Prior to Arrival</a:t>
            </a:r>
          </a:p>
        </p:txBody>
      </p:sp>
      <p:pic>
        <p:nvPicPr>
          <p:cNvPr id="6" name="Content Placeholder 5">
            <a:extLst>
              <a:ext uri="{FF2B5EF4-FFF2-40B4-BE49-F238E27FC236}">
                <a16:creationId xmlns:a16="http://schemas.microsoft.com/office/drawing/2014/main" id="{092BF745-F018-401E-A427-12972D6EF37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660556" y="1877221"/>
            <a:ext cx="3021806" cy="3629025"/>
          </a:xfrm>
        </p:spPr>
      </p:pic>
      <p:sp>
        <p:nvSpPr>
          <p:cNvPr id="4" name="Text Placeholder 3">
            <a:extLst>
              <a:ext uri="{FF2B5EF4-FFF2-40B4-BE49-F238E27FC236}">
                <a16:creationId xmlns:a16="http://schemas.microsoft.com/office/drawing/2014/main" id="{745A64D5-838E-4534-BFA1-D1BB6E213AF4}"/>
              </a:ext>
            </a:extLst>
          </p:cNvPr>
          <p:cNvSpPr>
            <a:spLocks noGrp="1"/>
          </p:cNvSpPr>
          <p:nvPr>
            <p:ph type="body" sz="half" idx="2"/>
          </p:nvPr>
        </p:nvSpPr>
        <p:spPr>
          <a:xfrm>
            <a:off x="461638" y="1382711"/>
            <a:ext cx="5043424" cy="3811931"/>
          </a:xfrm>
        </p:spPr>
        <p:txBody>
          <a:bodyPr>
            <a:noAutofit/>
          </a:bodyPr>
          <a:lstStyle/>
          <a:p>
            <a:pPr marL="214313" indent="-214313">
              <a:buFont typeface="Arial" panose="020B0604020202020204" pitchFamily="34" charset="0"/>
              <a:buChar char="•"/>
            </a:pPr>
            <a:r>
              <a:rPr lang="en-US" sz="2400" dirty="0"/>
              <a:t>Enter the number of years of education prior to arrival in the U.S. in column CN.  </a:t>
            </a:r>
          </a:p>
          <a:p>
            <a:pPr marL="214313" indent="-214313">
              <a:buFont typeface="Arial" panose="020B0604020202020204" pitchFamily="34" charset="0"/>
              <a:buChar char="•"/>
            </a:pPr>
            <a:r>
              <a:rPr lang="en-US" sz="2400" dirty="0"/>
              <a:t>Use digits to enter the number of years. Do not enter words or ranges. Use decimals for partial years.</a:t>
            </a:r>
          </a:p>
          <a:p>
            <a:pPr marL="214313" indent="-214313">
              <a:buFont typeface="Arial" panose="020B0604020202020204" pitchFamily="34" charset="0"/>
              <a:buChar char="•"/>
            </a:pPr>
            <a:r>
              <a:rPr lang="en-US" sz="2400" dirty="0"/>
              <a:t>If you are unsure, please provide your best guesstimate.</a:t>
            </a:r>
          </a:p>
          <a:p>
            <a:pPr marL="214313" indent="-214313">
              <a:buFont typeface="Arial" panose="020B0604020202020204" pitchFamily="34" charset="0"/>
              <a:buChar char="•"/>
            </a:pPr>
            <a:r>
              <a:rPr lang="en-US" sz="2400" dirty="0"/>
              <a:t>This data point is collected for primary and secondary survivors who are 18 or older </a:t>
            </a:r>
            <a:r>
              <a:rPr lang="en-US" sz="2600" dirty="0"/>
              <a:t>at intake.</a:t>
            </a:r>
          </a:p>
        </p:txBody>
      </p:sp>
      <p:sp>
        <p:nvSpPr>
          <p:cNvPr id="7" name="Rectangle 6">
            <a:extLst>
              <a:ext uri="{FF2B5EF4-FFF2-40B4-BE49-F238E27FC236}">
                <a16:creationId xmlns:a16="http://schemas.microsoft.com/office/drawing/2014/main" id="{098F1E9B-A052-415E-8046-DBA633EEBAF8}"/>
              </a:ext>
            </a:extLst>
          </p:cNvPr>
          <p:cNvSpPr/>
          <p:nvPr/>
        </p:nvSpPr>
        <p:spPr>
          <a:xfrm>
            <a:off x="6141343" y="4278385"/>
            <a:ext cx="1030116" cy="189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A9BA7DB1-BE3F-100F-FCC0-C76F0F6A3E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6032793"/>
      </p:ext>
    </p:extLst>
  </p:cSld>
  <p:clrMapOvr>
    <a:masterClrMapping/>
  </p:clrMapOvr>
  <mc:AlternateContent xmlns:mc="http://schemas.openxmlformats.org/markup-compatibility/2006" xmlns:p14="http://schemas.microsoft.com/office/powerpoint/2010/main">
    <mc:Choice Requires="p14">
      <p:transition spd="slow" p14:dur="2000" advTm="25867"/>
    </mc:Choice>
    <mc:Fallback xmlns="">
      <p:transition spd="slow" advTm="2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DA94E0-B2D4-419D-951C-0ADD7EAD6C7F}"/>
              </a:ext>
            </a:extLst>
          </p:cNvPr>
          <p:cNvSpPr>
            <a:spLocks noGrp="1"/>
          </p:cNvSpPr>
          <p:nvPr>
            <p:ph type="title"/>
          </p:nvPr>
        </p:nvSpPr>
        <p:spPr>
          <a:xfrm>
            <a:off x="756465" y="274638"/>
            <a:ext cx="7039527" cy="1143000"/>
          </a:xfrm>
        </p:spPr>
        <p:txBody>
          <a:bodyPr/>
          <a:lstStyle/>
          <a:p>
            <a:r>
              <a:rPr lang="en-US"/>
              <a:t>Contents</a:t>
            </a:r>
          </a:p>
        </p:txBody>
      </p:sp>
      <p:sp>
        <p:nvSpPr>
          <p:cNvPr id="6" name="Content Placeholder 5">
            <a:extLst>
              <a:ext uri="{FF2B5EF4-FFF2-40B4-BE49-F238E27FC236}">
                <a16:creationId xmlns:a16="http://schemas.microsoft.com/office/drawing/2014/main" id="{6AC099CC-5A4A-4D54-A4AA-F1C73B8BF9FC}"/>
              </a:ext>
            </a:extLst>
          </p:cNvPr>
          <p:cNvSpPr>
            <a:spLocks noGrp="1"/>
          </p:cNvSpPr>
          <p:nvPr>
            <p:ph idx="1"/>
          </p:nvPr>
        </p:nvSpPr>
        <p:spPr>
          <a:xfrm>
            <a:off x="905523" y="1600200"/>
            <a:ext cx="7643674" cy="4188429"/>
          </a:xfrm>
        </p:spPr>
        <p:txBody>
          <a:bodyPr>
            <a:normAutofit/>
          </a:bodyPr>
          <a:lstStyle/>
          <a:p>
            <a:r>
              <a:rPr lang="en-US" sz="2800">
                <a:solidFill>
                  <a:schemeClr val="accent3"/>
                </a:solidFill>
              </a:rPr>
              <a:t>Purpose of the Optional PDP Tracking Tool </a:t>
            </a:r>
          </a:p>
          <a:p>
            <a:r>
              <a:rPr lang="en-US" sz="2800">
                <a:solidFill>
                  <a:schemeClr val="accent3"/>
                </a:solidFill>
              </a:rPr>
              <a:t>Navigation </a:t>
            </a:r>
          </a:p>
          <a:p>
            <a:r>
              <a:rPr lang="en-US" sz="2800">
                <a:solidFill>
                  <a:schemeClr val="accent3"/>
                </a:solidFill>
              </a:rPr>
              <a:t>Client data entry tab</a:t>
            </a:r>
          </a:p>
          <a:p>
            <a:r>
              <a:rPr lang="en-US" sz="2800">
                <a:solidFill>
                  <a:schemeClr val="accent3"/>
                </a:solidFill>
              </a:rPr>
              <a:t>Summarized client data tabs</a:t>
            </a:r>
          </a:p>
          <a:p>
            <a:r>
              <a:rPr lang="en-US" sz="2800">
                <a:solidFill>
                  <a:schemeClr val="accent3"/>
                </a:solidFill>
              </a:rPr>
              <a:t>Training data entry tab</a:t>
            </a:r>
          </a:p>
          <a:p>
            <a:r>
              <a:rPr lang="en-US" sz="2800">
                <a:solidFill>
                  <a:schemeClr val="accent3"/>
                </a:solidFill>
              </a:rPr>
              <a:t>Pro bono data entry tab</a:t>
            </a:r>
          </a:p>
          <a:p>
            <a:r>
              <a:rPr lang="en-US" sz="2800">
                <a:solidFill>
                  <a:schemeClr val="accent3"/>
                </a:solidFill>
              </a:rPr>
              <a:t>Summarized training and pro bono data tabs</a:t>
            </a:r>
          </a:p>
        </p:txBody>
      </p:sp>
      <p:pic>
        <p:nvPicPr>
          <p:cNvPr id="4" name="Audio 3">
            <a:hlinkClick r:id="" action="ppaction://media"/>
            <a:extLst>
              <a:ext uri="{FF2B5EF4-FFF2-40B4-BE49-F238E27FC236}">
                <a16:creationId xmlns:a16="http://schemas.microsoft.com/office/drawing/2014/main" id="{D154E0CC-9DE9-A2FD-6CB5-C3D3D8AE88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8329" y="6271547"/>
            <a:ext cx="406400" cy="406400"/>
          </a:xfrm>
          <a:prstGeom prst="rect">
            <a:avLst/>
          </a:prstGeom>
        </p:spPr>
      </p:pic>
    </p:spTree>
    <p:extLst>
      <p:ext uri="{BB962C8B-B14F-4D97-AF65-F5344CB8AC3E}">
        <p14:creationId xmlns:p14="http://schemas.microsoft.com/office/powerpoint/2010/main" val="2983610230"/>
      </p:ext>
    </p:extLst>
  </p:cSld>
  <p:clrMapOvr>
    <a:masterClrMapping/>
  </p:clrMapOvr>
  <mc:AlternateContent xmlns:mc="http://schemas.openxmlformats.org/markup-compatibility/2006" xmlns:p14="http://schemas.microsoft.com/office/powerpoint/2010/main">
    <mc:Choice Requires="p14">
      <p:transition spd="slow" p14:dur="2000" advTm="19344"/>
    </mc:Choice>
    <mc:Fallback xmlns="">
      <p:transition spd="slow" advTm="1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E9E0A-F497-4324-9C14-901B7521541E}"/>
              </a:ext>
            </a:extLst>
          </p:cNvPr>
          <p:cNvSpPr>
            <a:spLocks noGrp="1"/>
          </p:cNvSpPr>
          <p:nvPr>
            <p:ph type="title"/>
          </p:nvPr>
        </p:nvSpPr>
        <p:spPr>
          <a:xfrm>
            <a:off x="532188" y="569476"/>
            <a:ext cx="8309972" cy="514350"/>
          </a:xfrm>
        </p:spPr>
        <p:txBody>
          <a:bodyPr>
            <a:noAutofit/>
          </a:bodyPr>
          <a:lstStyle/>
          <a:p>
            <a:r>
              <a:rPr lang="en-US" sz="3600" b="1"/>
              <a:t>DP11. Employment Status at Intake</a:t>
            </a:r>
          </a:p>
        </p:txBody>
      </p:sp>
      <p:pic>
        <p:nvPicPr>
          <p:cNvPr id="6" name="Content Placeholder 5">
            <a:extLst>
              <a:ext uri="{FF2B5EF4-FFF2-40B4-BE49-F238E27FC236}">
                <a16:creationId xmlns:a16="http://schemas.microsoft.com/office/drawing/2014/main" id="{54F8D8E0-95B5-4DE3-9938-A7A18E3BCB03}"/>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r="22568" b="1190"/>
          <a:stretch/>
        </p:blipFill>
        <p:spPr>
          <a:xfrm>
            <a:off x="4687174" y="1599009"/>
            <a:ext cx="3246995" cy="3381118"/>
          </a:xfrm>
        </p:spPr>
      </p:pic>
      <p:sp>
        <p:nvSpPr>
          <p:cNvPr id="4" name="Text Placeholder 3">
            <a:extLst>
              <a:ext uri="{FF2B5EF4-FFF2-40B4-BE49-F238E27FC236}">
                <a16:creationId xmlns:a16="http://schemas.microsoft.com/office/drawing/2014/main" id="{541BC810-650E-47E1-BA00-298F56EE4924}"/>
              </a:ext>
            </a:extLst>
          </p:cNvPr>
          <p:cNvSpPr>
            <a:spLocks noGrp="1"/>
          </p:cNvSpPr>
          <p:nvPr>
            <p:ph type="body" sz="half" idx="2"/>
          </p:nvPr>
        </p:nvSpPr>
        <p:spPr>
          <a:xfrm>
            <a:off x="629841" y="1331650"/>
            <a:ext cx="3664980" cy="3927341"/>
          </a:xfrm>
        </p:spPr>
        <p:txBody>
          <a:bodyPr>
            <a:normAutofit fontScale="92500" lnSpcReduction="10000"/>
          </a:bodyPr>
          <a:lstStyle/>
          <a:p>
            <a:pPr marL="214313" indent="-214313">
              <a:buFont typeface="Arial" panose="020B0604020202020204" pitchFamily="34" charset="0"/>
              <a:buChar char="•"/>
            </a:pPr>
            <a:r>
              <a:rPr lang="en-US" sz="2800"/>
              <a:t>Use the dropdown menu in column CO to select the client’s employment status at intake.</a:t>
            </a:r>
          </a:p>
          <a:p>
            <a:pPr marL="214313" indent="-214313">
              <a:buFont typeface="Arial" panose="020B0604020202020204" pitchFamily="34" charset="0"/>
              <a:buChar char="•"/>
            </a:pPr>
            <a:r>
              <a:rPr lang="en-US" sz="2800"/>
              <a:t>This data point is collected for primary and secondary survivors who are 18 or older at intake.</a:t>
            </a:r>
          </a:p>
        </p:txBody>
      </p:sp>
      <p:sp>
        <p:nvSpPr>
          <p:cNvPr id="7" name="Rectangle 6">
            <a:extLst>
              <a:ext uri="{FF2B5EF4-FFF2-40B4-BE49-F238E27FC236}">
                <a16:creationId xmlns:a16="http://schemas.microsoft.com/office/drawing/2014/main" id="{0D3F71EF-E8FC-4F31-80E1-A7C63F3475B1}"/>
              </a:ext>
            </a:extLst>
          </p:cNvPr>
          <p:cNvSpPr/>
          <p:nvPr/>
        </p:nvSpPr>
        <p:spPr>
          <a:xfrm>
            <a:off x="5715388" y="4178063"/>
            <a:ext cx="2071819" cy="595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Audio 4">
            <a:hlinkClick r:id="" action="ppaction://media"/>
            <a:extLst>
              <a:ext uri="{FF2B5EF4-FFF2-40B4-BE49-F238E27FC236}">
                <a16:creationId xmlns:a16="http://schemas.microsoft.com/office/drawing/2014/main" id="{7AFC0068-17F9-A5AD-7771-9F3F06D53C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12516858"/>
      </p:ext>
    </p:extLst>
  </p:cSld>
  <p:clrMapOvr>
    <a:masterClrMapping/>
  </p:clrMapOvr>
  <mc:AlternateContent xmlns:mc="http://schemas.openxmlformats.org/markup-compatibility/2006" xmlns:p14="http://schemas.microsoft.com/office/powerpoint/2010/main">
    <mc:Choice Requires="p14">
      <p:transition spd="slow" p14:dur="2000" advTm="16747"/>
    </mc:Choice>
    <mc:Fallback xmlns="">
      <p:transition spd="slow" advTm="1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76C5-92BF-4740-B6B7-B744B087583B}"/>
              </a:ext>
            </a:extLst>
          </p:cNvPr>
          <p:cNvSpPr>
            <a:spLocks noGrp="1"/>
          </p:cNvSpPr>
          <p:nvPr>
            <p:ph type="title"/>
          </p:nvPr>
        </p:nvSpPr>
        <p:spPr>
          <a:xfrm>
            <a:off x="115174" y="344190"/>
            <a:ext cx="8913654" cy="744494"/>
          </a:xfrm>
        </p:spPr>
        <p:txBody>
          <a:bodyPr>
            <a:normAutofit/>
          </a:bodyPr>
          <a:lstStyle/>
          <a:p>
            <a:r>
              <a:rPr lang="en-US" sz="3600" b="1"/>
              <a:t>DP12. Length of Time in U.S. at Intake</a:t>
            </a:r>
          </a:p>
        </p:txBody>
      </p:sp>
      <p:pic>
        <p:nvPicPr>
          <p:cNvPr id="6" name="Content Placeholder 5">
            <a:extLst>
              <a:ext uri="{FF2B5EF4-FFF2-40B4-BE49-F238E27FC236}">
                <a16:creationId xmlns:a16="http://schemas.microsoft.com/office/drawing/2014/main" id="{833BA958-B4E7-4E5F-B9FE-239AE189D652}"/>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5436860" y="1589125"/>
            <a:ext cx="3156724" cy="3669866"/>
          </a:xfrm>
        </p:spPr>
      </p:pic>
      <p:sp>
        <p:nvSpPr>
          <p:cNvPr id="4" name="Text Placeholder 3">
            <a:extLst>
              <a:ext uri="{FF2B5EF4-FFF2-40B4-BE49-F238E27FC236}">
                <a16:creationId xmlns:a16="http://schemas.microsoft.com/office/drawing/2014/main" id="{E444A984-B3D1-4946-A4A4-7256FE60D14D}"/>
              </a:ext>
            </a:extLst>
          </p:cNvPr>
          <p:cNvSpPr>
            <a:spLocks noGrp="1"/>
          </p:cNvSpPr>
          <p:nvPr>
            <p:ph type="body" sz="half" idx="2"/>
          </p:nvPr>
        </p:nvSpPr>
        <p:spPr>
          <a:xfrm>
            <a:off x="479394" y="1180731"/>
            <a:ext cx="4651899" cy="4229192"/>
          </a:xfrm>
        </p:spPr>
        <p:txBody>
          <a:bodyPr>
            <a:noAutofit/>
          </a:bodyPr>
          <a:lstStyle/>
          <a:p>
            <a:pPr marL="214313" indent="-214313">
              <a:buFont typeface="Arial" panose="020B0604020202020204" pitchFamily="34" charset="0"/>
              <a:buChar char="•"/>
            </a:pPr>
            <a:r>
              <a:rPr lang="en-US" sz="2600"/>
              <a:t>Use the dropdown menu in column CP to select approximately how long the client had been in the U.S. at intake.</a:t>
            </a:r>
          </a:p>
          <a:p>
            <a:pPr marL="214313" indent="-214313">
              <a:buFont typeface="Arial" panose="020B0604020202020204" pitchFamily="34" charset="0"/>
              <a:buChar char="•"/>
            </a:pPr>
            <a:r>
              <a:rPr lang="en-US" sz="2600"/>
              <a:t>If you or the client are not sure or do not know, select “Unknown.”</a:t>
            </a:r>
          </a:p>
          <a:p>
            <a:pPr marL="214313" indent="-214313">
              <a:buFont typeface="Arial" panose="020B0604020202020204" pitchFamily="34" charset="0"/>
              <a:buChar char="•"/>
            </a:pPr>
            <a:r>
              <a:rPr lang="en-US" sz="2600"/>
              <a:t>This data point is collected for primary and secondary survivors.</a:t>
            </a:r>
          </a:p>
        </p:txBody>
      </p:sp>
      <p:sp>
        <p:nvSpPr>
          <p:cNvPr id="7" name="Rectangle 6">
            <a:extLst>
              <a:ext uri="{FF2B5EF4-FFF2-40B4-BE49-F238E27FC236}">
                <a16:creationId xmlns:a16="http://schemas.microsoft.com/office/drawing/2014/main" id="{3D2EC014-ACA6-4E2B-B83D-E5463C1F60D1}"/>
              </a:ext>
            </a:extLst>
          </p:cNvPr>
          <p:cNvSpPr/>
          <p:nvPr/>
        </p:nvSpPr>
        <p:spPr>
          <a:xfrm>
            <a:off x="6502180" y="4251845"/>
            <a:ext cx="1896096" cy="6575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6D94C6E0-BD2B-C3A9-6FC3-A1D404B76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04453177"/>
      </p:ext>
    </p:extLst>
  </p:cSld>
  <p:clrMapOvr>
    <a:masterClrMapping/>
  </p:clrMapOvr>
  <mc:AlternateContent xmlns:mc="http://schemas.openxmlformats.org/markup-compatibility/2006" xmlns:p14="http://schemas.microsoft.com/office/powerpoint/2010/main">
    <mc:Choice Requires="p14">
      <p:transition spd="slow" p14:dur="2000" advTm="24775"/>
    </mc:Choice>
    <mc:Fallback xmlns="">
      <p:transition spd="slow" advTm="2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5807-B158-4671-9C99-AC5B5FF1ABEB}"/>
              </a:ext>
            </a:extLst>
          </p:cNvPr>
          <p:cNvSpPr>
            <a:spLocks noGrp="1"/>
          </p:cNvSpPr>
          <p:nvPr>
            <p:ph type="title"/>
          </p:nvPr>
        </p:nvSpPr>
        <p:spPr>
          <a:xfrm>
            <a:off x="452287" y="383896"/>
            <a:ext cx="5939635" cy="750673"/>
          </a:xfrm>
        </p:spPr>
        <p:txBody>
          <a:bodyPr>
            <a:normAutofit/>
          </a:bodyPr>
          <a:lstStyle/>
          <a:p>
            <a:r>
              <a:rPr lang="en-US" sz="3600" b="1"/>
              <a:t>DP13. Country of Origin</a:t>
            </a:r>
          </a:p>
        </p:txBody>
      </p:sp>
      <p:pic>
        <p:nvPicPr>
          <p:cNvPr id="6" name="Content Placeholder 5">
            <a:extLst>
              <a:ext uri="{FF2B5EF4-FFF2-40B4-BE49-F238E27FC236}">
                <a16:creationId xmlns:a16="http://schemas.microsoft.com/office/drawing/2014/main" id="{88646DF7-4FEE-46B5-A1A5-ABE41B7CBF1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390094" y="1603772"/>
            <a:ext cx="3201425" cy="3655219"/>
          </a:xfrm>
        </p:spPr>
      </p:pic>
      <p:sp>
        <p:nvSpPr>
          <p:cNvPr id="4" name="Text Placeholder 3">
            <a:extLst>
              <a:ext uri="{FF2B5EF4-FFF2-40B4-BE49-F238E27FC236}">
                <a16:creationId xmlns:a16="http://schemas.microsoft.com/office/drawing/2014/main" id="{61713A87-6DDC-4993-B7CB-137F78EE3765}"/>
              </a:ext>
            </a:extLst>
          </p:cNvPr>
          <p:cNvSpPr>
            <a:spLocks noGrp="1"/>
          </p:cNvSpPr>
          <p:nvPr>
            <p:ph type="body" sz="half" idx="2"/>
          </p:nvPr>
        </p:nvSpPr>
        <p:spPr>
          <a:xfrm>
            <a:off x="452288" y="1438183"/>
            <a:ext cx="4616862" cy="4172503"/>
          </a:xfrm>
        </p:spPr>
        <p:txBody>
          <a:bodyPr>
            <a:normAutofit/>
          </a:bodyPr>
          <a:lstStyle/>
          <a:p>
            <a:pPr marL="214313" indent="-214313">
              <a:buFont typeface="Arial" panose="020B0604020202020204" pitchFamily="34" charset="0"/>
              <a:buChar char="•"/>
            </a:pPr>
            <a:r>
              <a:rPr lang="en-US" sz="2400"/>
              <a:t>Use the dropdown menu in column CQ to select the client’s country of origin. </a:t>
            </a:r>
          </a:p>
          <a:p>
            <a:pPr marL="214313" indent="-214313">
              <a:buFont typeface="Arial" panose="020B0604020202020204" pitchFamily="34" charset="0"/>
              <a:buChar char="•"/>
            </a:pPr>
            <a:r>
              <a:rPr lang="en-US" sz="2400"/>
              <a:t>This is a long list. To see the full list on one page, consult the User Guide. </a:t>
            </a:r>
          </a:p>
          <a:p>
            <a:pPr marL="214313" indent="-214313">
              <a:buFont typeface="Arial" panose="020B0604020202020204" pitchFamily="34" charset="0"/>
              <a:buChar char="•"/>
            </a:pPr>
            <a:r>
              <a:rPr lang="en-US" sz="2400"/>
              <a:t>This data point is collected for primary and secondary survivors.</a:t>
            </a:r>
          </a:p>
          <a:p>
            <a:endParaRPr lang="en-US" sz="1100"/>
          </a:p>
        </p:txBody>
      </p:sp>
      <p:sp>
        <p:nvSpPr>
          <p:cNvPr id="7" name="Rectangle 6">
            <a:extLst>
              <a:ext uri="{FF2B5EF4-FFF2-40B4-BE49-F238E27FC236}">
                <a16:creationId xmlns:a16="http://schemas.microsoft.com/office/drawing/2014/main" id="{4F08CEFE-2644-4364-9AD1-CAAC60D445FB}"/>
              </a:ext>
            </a:extLst>
          </p:cNvPr>
          <p:cNvSpPr/>
          <p:nvPr/>
        </p:nvSpPr>
        <p:spPr>
          <a:xfrm>
            <a:off x="5771613" y="3639826"/>
            <a:ext cx="2044817" cy="1082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Audio 7">
            <a:hlinkClick r:id="" action="ppaction://media"/>
            <a:extLst>
              <a:ext uri="{FF2B5EF4-FFF2-40B4-BE49-F238E27FC236}">
                <a16:creationId xmlns:a16="http://schemas.microsoft.com/office/drawing/2014/main" id="{6B477F81-56D5-B850-119B-F4460512D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26141722"/>
      </p:ext>
    </p:extLst>
  </p:cSld>
  <p:clrMapOvr>
    <a:masterClrMapping/>
  </p:clrMapOvr>
  <mc:AlternateContent xmlns:mc="http://schemas.openxmlformats.org/markup-compatibility/2006" xmlns:p14="http://schemas.microsoft.com/office/powerpoint/2010/main">
    <mc:Choice Requires="p14">
      <p:transition spd="slow" p14:dur="2000" advTm="14021"/>
    </mc:Choice>
    <mc:Fallback xmlns="">
      <p:transition spd="slow" advTm="1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D748-DFB1-48B7-86AA-0ABC2984E89C}"/>
              </a:ext>
            </a:extLst>
          </p:cNvPr>
          <p:cNvSpPr>
            <a:spLocks noGrp="1"/>
          </p:cNvSpPr>
          <p:nvPr>
            <p:ph type="title"/>
          </p:nvPr>
        </p:nvSpPr>
        <p:spPr>
          <a:xfrm>
            <a:off x="313165" y="435441"/>
            <a:ext cx="4448187" cy="682711"/>
          </a:xfrm>
        </p:spPr>
        <p:txBody>
          <a:bodyPr>
            <a:normAutofit/>
          </a:bodyPr>
          <a:lstStyle/>
          <a:p>
            <a:r>
              <a:rPr lang="en-US" sz="3600" b="1"/>
              <a:t>DP14. Ethnicity</a:t>
            </a:r>
          </a:p>
        </p:txBody>
      </p:sp>
      <p:pic>
        <p:nvPicPr>
          <p:cNvPr id="6" name="Content Placeholder 5">
            <a:extLst>
              <a:ext uri="{FF2B5EF4-FFF2-40B4-BE49-F238E27FC236}">
                <a16:creationId xmlns:a16="http://schemas.microsoft.com/office/drawing/2014/main" id="{2C151F2A-827A-4BCC-B45B-67C6B104EE0B}"/>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605618" y="1367161"/>
            <a:ext cx="3218786" cy="3931245"/>
          </a:xfrm>
        </p:spPr>
      </p:pic>
      <p:sp>
        <p:nvSpPr>
          <p:cNvPr id="4" name="Text Placeholder 3">
            <a:extLst>
              <a:ext uri="{FF2B5EF4-FFF2-40B4-BE49-F238E27FC236}">
                <a16:creationId xmlns:a16="http://schemas.microsoft.com/office/drawing/2014/main" id="{E55AF1CE-5E39-49CB-9544-5C330B1654AA}"/>
              </a:ext>
            </a:extLst>
          </p:cNvPr>
          <p:cNvSpPr>
            <a:spLocks noGrp="1"/>
          </p:cNvSpPr>
          <p:nvPr>
            <p:ph type="body" sz="half" idx="2"/>
          </p:nvPr>
        </p:nvSpPr>
        <p:spPr>
          <a:xfrm>
            <a:off x="490718" y="1269507"/>
            <a:ext cx="4913111" cy="4811696"/>
          </a:xfrm>
        </p:spPr>
        <p:txBody>
          <a:bodyPr>
            <a:noAutofit/>
          </a:bodyPr>
          <a:lstStyle/>
          <a:p>
            <a:pPr marL="214313" indent="-214313">
              <a:buFont typeface="Arial" panose="020B0604020202020204" pitchFamily="34" charset="0"/>
              <a:buChar char="•"/>
            </a:pPr>
            <a:r>
              <a:rPr lang="en-US" sz="2400"/>
              <a:t>Use the dropdown menu in column CR to select the client’s ethnicity.</a:t>
            </a:r>
          </a:p>
          <a:p>
            <a:pPr marL="214313" indent="-214313">
              <a:buFont typeface="Arial" panose="020B0604020202020204" pitchFamily="34" charset="0"/>
              <a:buChar char="•"/>
            </a:pPr>
            <a:r>
              <a:rPr lang="en-US" sz="2400"/>
              <a:t>If the client’s ethnicity is not listed, select “Other” and complete column CS, “If other, please specify.”</a:t>
            </a:r>
          </a:p>
          <a:p>
            <a:pPr marL="214313" indent="-214313">
              <a:buFont typeface="Arial" panose="020B0604020202020204" pitchFamily="34" charset="0"/>
              <a:buChar char="•"/>
            </a:pPr>
            <a:r>
              <a:rPr lang="en-US" sz="2400"/>
              <a:t>This is a long list. To see the full list on one page, consult the User Guide. </a:t>
            </a:r>
          </a:p>
          <a:p>
            <a:pPr marL="214313" indent="-214313">
              <a:buFont typeface="Arial" panose="020B0604020202020204" pitchFamily="34" charset="0"/>
              <a:buChar char="•"/>
            </a:pPr>
            <a:r>
              <a:rPr lang="en-US" sz="2400"/>
              <a:t>This data point is collected for primary and secondary survivors.</a:t>
            </a:r>
          </a:p>
          <a:p>
            <a:endParaRPr lang="en-US" sz="2400"/>
          </a:p>
        </p:txBody>
      </p:sp>
      <p:sp>
        <p:nvSpPr>
          <p:cNvPr id="7" name="Rectangle 6">
            <a:extLst>
              <a:ext uri="{FF2B5EF4-FFF2-40B4-BE49-F238E27FC236}">
                <a16:creationId xmlns:a16="http://schemas.microsoft.com/office/drawing/2014/main" id="{A717A443-BEB8-4540-9173-FE1BF7D2BAA6}"/>
              </a:ext>
            </a:extLst>
          </p:cNvPr>
          <p:cNvSpPr/>
          <p:nvPr/>
        </p:nvSpPr>
        <p:spPr>
          <a:xfrm>
            <a:off x="5835548" y="3668247"/>
            <a:ext cx="1799247" cy="1063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3E92D2F4-D9E7-4B2F-9C49-90510273EC38}"/>
              </a:ext>
            </a:extLst>
          </p:cNvPr>
          <p:cNvSpPr/>
          <p:nvPr/>
        </p:nvSpPr>
        <p:spPr>
          <a:xfrm>
            <a:off x="7556627" y="3514813"/>
            <a:ext cx="1267777" cy="1534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82955E54-ACC8-4CEA-C80D-447B4A269E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55109111"/>
      </p:ext>
    </p:extLst>
  </p:cSld>
  <p:clrMapOvr>
    <a:masterClrMapping/>
  </p:clrMapOvr>
  <mc:AlternateContent xmlns:mc="http://schemas.openxmlformats.org/markup-compatibility/2006" xmlns:p14="http://schemas.microsoft.com/office/powerpoint/2010/main">
    <mc:Choice Requires="p14">
      <p:transition spd="slow" p14:dur="2000" advTm="45712"/>
    </mc:Choice>
    <mc:Fallback xmlns="">
      <p:transition spd="slow" advTm="4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7F59-8365-4492-A328-2B366E09B894}"/>
              </a:ext>
            </a:extLst>
          </p:cNvPr>
          <p:cNvSpPr>
            <a:spLocks noGrp="1"/>
          </p:cNvSpPr>
          <p:nvPr>
            <p:ph type="title"/>
          </p:nvPr>
        </p:nvSpPr>
        <p:spPr>
          <a:xfrm>
            <a:off x="150612" y="403741"/>
            <a:ext cx="4536963" cy="719781"/>
          </a:xfrm>
        </p:spPr>
        <p:txBody>
          <a:bodyPr>
            <a:normAutofit/>
          </a:bodyPr>
          <a:lstStyle/>
          <a:p>
            <a:r>
              <a:rPr lang="en-US" sz="3600" b="1"/>
              <a:t>DP15. Religion</a:t>
            </a:r>
          </a:p>
        </p:txBody>
      </p:sp>
      <p:pic>
        <p:nvPicPr>
          <p:cNvPr id="6" name="Content Placeholder 5">
            <a:extLst>
              <a:ext uri="{FF2B5EF4-FFF2-40B4-BE49-F238E27FC236}">
                <a16:creationId xmlns:a16="http://schemas.microsoft.com/office/drawing/2014/main" id="{84AF19C2-9669-474F-8ADC-EB25C825A9BE}"/>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796493" y="1572324"/>
            <a:ext cx="3881831" cy="4197183"/>
          </a:xfrm>
        </p:spPr>
      </p:pic>
      <p:sp>
        <p:nvSpPr>
          <p:cNvPr id="4" name="Text Placeholder 3">
            <a:extLst>
              <a:ext uri="{FF2B5EF4-FFF2-40B4-BE49-F238E27FC236}">
                <a16:creationId xmlns:a16="http://schemas.microsoft.com/office/drawing/2014/main" id="{3B3D8A67-6749-48ED-81F6-44985DCE0978}"/>
              </a:ext>
            </a:extLst>
          </p:cNvPr>
          <p:cNvSpPr>
            <a:spLocks noGrp="1"/>
          </p:cNvSpPr>
          <p:nvPr>
            <p:ph type="body" sz="half" idx="2"/>
          </p:nvPr>
        </p:nvSpPr>
        <p:spPr>
          <a:xfrm>
            <a:off x="629841" y="1123522"/>
            <a:ext cx="4166652" cy="4922171"/>
          </a:xfrm>
        </p:spPr>
        <p:txBody>
          <a:bodyPr>
            <a:normAutofit/>
          </a:bodyPr>
          <a:lstStyle/>
          <a:p>
            <a:pPr marL="214313" indent="-214313">
              <a:buFont typeface="Arial" panose="020B0604020202020204" pitchFamily="34" charset="0"/>
              <a:buChar char="•"/>
            </a:pPr>
            <a:r>
              <a:rPr lang="en-US" sz="2400"/>
              <a:t>Use the dropdown menu in column CT to select the client’s religion.</a:t>
            </a:r>
          </a:p>
          <a:p>
            <a:pPr marL="214313" indent="-214313">
              <a:buFont typeface="Arial" panose="020B0604020202020204" pitchFamily="34" charset="0"/>
              <a:buChar char="•"/>
            </a:pPr>
            <a:r>
              <a:rPr lang="en-US" sz="2400"/>
              <a:t>If the client’s religion is not listed, select “Other” and complete column CU, “If other, please specify.”</a:t>
            </a:r>
          </a:p>
          <a:p>
            <a:pPr marL="214313" indent="-214313">
              <a:buFont typeface="Arial" panose="020B0604020202020204" pitchFamily="34" charset="0"/>
              <a:buChar char="•"/>
            </a:pPr>
            <a:r>
              <a:rPr lang="en-US" sz="2400"/>
              <a:t>This data point is collected for primary and secondary survivors.</a:t>
            </a:r>
          </a:p>
          <a:p>
            <a:pPr marL="214313" indent="-214313">
              <a:buFont typeface="Arial" panose="020B0604020202020204" pitchFamily="34" charset="0"/>
              <a:buChar char="•"/>
            </a:pPr>
            <a:endParaRPr lang="en-US" sz="2400"/>
          </a:p>
        </p:txBody>
      </p:sp>
      <p:sp>
        <p:nvSpPr>
          <p:cNvPr id="7" name="Rectangle 6">
            <a:extLst>
              <a:ext uri="{FF2B5EF4-FFF2-40B4-BE49-F238E27FC236}">
                <a16:creationId xmlns:a16="http://schemas.microsoft.com/office/drawing/2014/main" id="{E5A06D0A-0680-48A6-BD95-0F9B8164A1AB}"/>
              </a:ext>
            </a:extLst>
          </p:cNvPr>
          <p:cNvSpPr/>
          <p:nvPr/>
        </p:nvSpPr>
        <p:spPr>
          <a:xfrm>
            <a:off x="4999391" y="4271165"/>
            <a:ext cx="2200400" cy="1240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B5555DC-7121-45B9-B8AF-A3A1B9609AD1}"/>
              </a:ext>
            </a:extLst>
          </p:cNvPr>
          <p:cNvSpPr/>
          <p:nvPr/>
        </p:nvSpPr>
        <p:spPr>
          <a:xfrm>
            <a:off x="7108686" y="4057248"/>
            <a:ext cx="1569637" cy="2139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28799FC4-CA61-3BF9-021C-895FDF7779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88172164"/>
      </p:ext>
    </p:extLst>
  </p:cSld>
  <p:clrMapOvr>
    <a:masterClrMapping/>
  </p:clrMapOvr>
  <mc:AlternateContent xmlns:mc="http://schemas.openxmlformats.org/markup-compatibility/2006" xmlns:p14="http://schemas.microsoft.com/office/powerpoint/2010/main">
    <mc:Choice Requires="p14">
      <p:transition spd="slow" p14:dur="2000" advTm="25135"/>
    </mc:Choice>
    <mc:Fallback xmlns="">
      <p:transition spd="slow" advTm="2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FBFB-13C7-41FB-9084-D4770E2CF60A}"/>
              </a:ext>
            </a:extLst>
          </p:cNvPr>
          <p:cNvSpPr>
            <a:spLocks noGrp="1"/>
          </p:cNvSpPr>
          <p:nvPr>
            <p:ph type="title"/>
          </p:nvPr>
        </p:nvSpPr>
        <p:spPr>
          <a:xfrm>
            <a:off x="541064" y="415382"/>
            <a:ext cx="7226897" cy="633284"/>
          </a:xfrm>
        </p:spPr>
        <p:txBody>
          <a:bodyPr>
            <a:noAutofit/>
          </a:bodyPr>
          <a:lstStyle/>
          <a:p>
            <a:r>
              <a:rPr lang="en-US" sz="3600" b="1"/>
              <a:t>DP16. Primary Language Used</a:t>
            </a:r>
          </a:p>
        </p:txBody>
      </p:sp>
      <p:pic>
        <p:nvPicPr>
          <p:cNvPr id="6" name="Content Placeholder 5">
            <a:extLst>
              <a:ext uri="{FF2B5EF4-FFF2-40B4-BE49-F238E27FC236}">
                <a16:creationId xmlns:a16="http://schemas.microsoft.com/office/drawing/2014/main" id="{D9429955-8C81-491E-995C-F3ED910108E4}"/>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601919" y="1601390"/>
            <a:ext cx="3114395" cy="3655219"/>
          </a:xfrm>
        </p:spPr>
      </p:pic>
      <p:sp>
        <p:nvSpPr>
          <p:cNvPr id="4" name="Text Placeholder 3">
            <a:extLst>
              <a:ext uri="{FF2B5EF4-FFF2-40B4-BE49-F238E27FC236}">
                <a16:creationId xmlns:a16="http://schemas.microsoft.com/office/drawing/2014/main" id="{3062B225-B0FD-4E05-AB46-346FDA871FC1}"/>
              </a:ext>
            </a:extLst>
          </p:cNvPr>
          <p:cNvSpPr>
            <a:spLocks noGrp="1"/>
          </p:cNvSpPr>
          <p:nvPr>
            <p:ph type="body" sz="half" idx="2"/>
          </p:nvPr>
        </p:nvSpPr>
        <p:spPr>
          <a:xfrm>
            <a:off x="427686" y="1048667"/>
            <a:ext cx="5076470" cy="5112436"/>
          </a:xfrm>
        </p:spPr>
        <p:txBody>
          <a:bodyPr>
            <a:normAutofit/>
          </a:bodyPr>
          <a:lstStyle/>
          <a:p>
            <a:pPr marL="214313" indent="-214313">
              <a:buFont typeface="Arial" panose="020B0604020202020204" pitchFamily="34" charset="0"/>
              <a:buChar char="•"/>
            </a:pPr>
            <a:r>
              <a:rPr lang="en-US" sz="2400"/>
              <a:t>Use the dropdown menu in column CV to select the primary language staff or interpreters use to communicate with the client.</a:t>
            </a:r>
          </a:p>
          <a:p>
            <a:pPr marL="214313" indent="-214313">
              <a:buFont typeface="Arial" panose="020B0604020202020204" pitchFamily="34" charset="0"/>
              <a:buChar char="•"/>
            </a:pPr>
            <a:r>
              <a:rPr lang="en-US" sz="2400"/>
              <a:t>If the client’s language is not listed, select “Other” and complete column CW, “If other, please specify.”</a:t>
            </a:r>
          </a:p>
          <a:p>
            <a:pPr marL="214313" indent="-214313">
              <a:buFont typeface="Arial" panose="020B0604020202020204" pitchFamily="34" charset="0"/>
              <a:buChar char="•"/>
            </a:pPr>
            <a:r>
              <a:rPr lang="en-US" sz="2400"/>
              <a:t>This is a long list. To see the full list on one page, consult the User Guide. </a:t>
            </a:r>
          </a:p>
          <a:p>
            <a:pPr marL="214313" indent="-214313">
              <a:buFont typeface="Arial" panose="020B0604020202020204" pitchFamily="34" charset="0"/>
              <a:buChar char="•"/>
            </a:pPr>
            <a:r>
              <a:rPr lang="en-US" sz="2400"/>
              <a:t>This data point is collected for primary and secondary survivors.</a:t>
            </a:r>
          </a:p>
          <a:p>
            <a:endParaRPr lang="en-US" sz="2400"/>
          </a:p>
        </p:txBody>
      </p:sp>
      <p:sp>
        <p:nvSpPr>
          <p:cNvPr id="7" name="Rectangle 6">
            <a:extLst>
              <a:ext uri="{FF2B5EF4-FFF2-40B4-BE49-F238E27FC236}">
                <a16:creationId xmlns:a16="http://schemas.microsoft.com/office/drawing/2014/main" id="{09249EE5-B4C5-47CE-BDD6-43095C38E383}"/>
              </a:ext>
            </a:extLst>
          </p:cNvPr>
          <p:cNvSpPr/>
          <p:nvPr/>
        </p:nvSpPr>
        <p:spPr>
          <a:xfrm>
            <a:off x="5838508" y="3862671"/>
            <a:ext cx="1849773" cy="971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EE1F8B5-824D-4658-9D04-33FC5D916E6E}"/>
              </a:ext>
            </a:extLst>
          </p:cNvPr>
          <p:cNvSpPr/>
          <p:nvPr/>
        </p:nvSpPr>
        <p:spPr>
          <a:xfrm>
            <a:off x="7538315" y="3706426"/>
            <a:ext cx="1178000" cy="1562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F1C5ADB6-C4C3-75E1-DEF9-6E04D9581C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8567865"/>
      </p:ext>
    </p:extLst>
  </p:cSld>
  <p:clrMapOvr>
    <a:masterClrMapping/>
  </p:clrMapOvr>
  <mc:AlternateContent xmlns:mc="http://schemas.openxmlformats.org/markup-compatibility/2006" xmlns:p14="http://schemas.microsoft.com/office/powerpoint/2010/main">
    <mc:Choice Requires="p14">
      <p:transition spd="slow" p14:dur="2000" advTm="22262"/>
    </mc:Choice>
    <mc:Fallback xmlns="">
      <p:transition spd="slow" advTm="2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E151-F85B-45EF-91F3-DE0567EBE7D7}"/>
              </a:ext>
            </a:extLst>
          </p:cNvPr>
          <p:cNvSpPr>
            <a:spLocks noGrp="1"/>
          </p:cNvSpPr>
          <p:nvPr>
            <p:ph type="title"/>
          </p:nvPr>
        </p:nvSpPr>
        <p:spPr>
          <a:xfrm>
            <a:off x="816746" y="773872"/>
            <a:ext cx="5681709" cy="602392"/>
          </a:xfrm>
        </p:spPr>
        <p:txBody>
          <a:bodyPr>
            <a:noAutofit/>
          </a:bodyPr>
          <a:lstStyle/>
          <a:p>
            <a:pPr algn="l"/>
            <a:r>
              <a:rPr lang="en-US" sz="3600" b="1"/>
              <a:t>DP17. Clients Served </a:t>
            </a:r>
            <a:br>
              <a:rPr lang="en-US" sz="3600" b="1"/>
            </a:br>
            <a:r>
              <a:rPr lang="en-US" sz="3600" b="1"/>
              <a:t>by Service Category</a:t>
            </a:r>
          </a:p>
        </p:txBody>
      </p:sp>
      <p:sp>
        <p:nvSpPr>
          <p:cNvPr id="4" name="Text Placeholder 3">
            <a:extLst>
              <a:ext uri="{FF2B5EF4-FFF2-40B4-BE49-F238E27FC236}">
                <a16:creationId xmlns:a16="http://schemas.microsoft.com/office/drawing/2014/main" id="{56D7B3A6-ABAB-4BF0-B253-F00D85B17FBF}"/>
              </a:ext>
            </a:extLst>
          </p:cNvPr>
          <p:cNvSpPr>
            <a:spLocks noGrp="1"/>
          </p:cNvSpPr>
          <p:nvPr>
            <p:ph type="body" sz="half" idx="2"/>
          </p:nvPr>
        </p:nvSpPr>
        <p:spPr>
          <a:xfrm>
            <a:off x="452760" y="1526959"/>
            <a:ext cx="5250013" cy="4544610"/>
          </a:xfrm>
        </p:spPr>
        <p:txBody>
          <a:bodyPr>
            <a:noAutofit/>
          </a:bodyPr>
          <a:lstStyle/>
          <a:p>
            <a:pPr marL="214313" indent="-214313">
              <a:buFont typeface="Arial" panose="020B0604020202020204" pitchFamily="34" charset="0"/>
              <a:buChar char="•"/>
            </a:pPr>
            <a:r>
              <a:rPr lang="en-US" sz="2400"/>
              <a:t>ORR tracks six categories of services. Select “Yes” or “No” from the dropdown menu under each goal to indicate whether a client received services in each category. </a:t>
            </a:r>
          </a:p>
          <a:p>
            <a:pPr marL="214313" indent="-214313">
              <a:buFont typeface="Arial" panose="020B0604020202020204" pitchFamily="34" charset="0"/>
              <a:buChar char="•"/>
            </a:pPr>
            <a:r>
              <a:rPr lang="en-US" sz="2400"/>
              <a:t>This data point is collected for primary and secondary survivors.</a:t>
            </a:r>
          </a:p>
          <a:p>
            <a:pPr marL="214313" indent="-214313">
              <a:buFont typeface="Arial" panose="020B0604020202020204" pitchFamily="34" charset="0"/>
              <a:buChar char="•"/>
            </a:pPr>
            <a:r>
              <a:rPr lang="en-US" sz="2400"/>
              <a:t>Clients are considered “active” and included in summary calculations if they received at least one type of service in a grant year.</a:t>
            </a:r>
          </a:p>
        </p:txBody>
      </p:sp>
      <p:pic>
        <p:nvPicPr>
          <p:cNvPr id="8" name="Content Placeholder 7">
            <a:extLst>
              <a:ext uri="{FF2B5EF4-FFF2-40B4-BE49-F238E27FC236}">
                <a16:creationId xmlns:a16="http://schemas.microsoft.com/office/drawing/2014/main" id="{555E2948-EE87-4152-80CA-19EC15208045}"/>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702773" y="1971654"/>
            <a:ext cx="3183775" cy="3655219"/>
          </a:xfrm>
        </p:spPr>
      </p:pic>
      <p:pic>
        <p:nvPicPr>
          <p:cNvPr id="5" name="Audio 4">
            <a:hlinkClick r:id="" action="ppaction://media"/>
            <a:extLst>
              <a:ext uri="{FF2B5EF4-FFF2-40B4-BE49-F238E27FC236}">
                <a16:creationId xmlns:a16="http://schemas.microsoft.com/office/drawing/2014/main" id="{7582BC68-87C7-8C0C-968E-4CBD8E31D5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8643409"/>
      </p:ext>
    </p:extLst>
  </p:cSld>
  <p:clrMapOvr>
    <a:masterClrMapping/>
  </p:clrMapOvr>
  <mc:AlternateContent xmlns:mc="http://schemas.openxmlformats.org/markup-compatibility/2006" xmlns:p14="http://schemas.microsoft.com/office/powerpoint/2010/main">
    <mc:Choice Requires="p14">
      <p:transition spd="slow" p14:dur="2000" advTm="36720"/>
    </mc:Choice>
    <mc:Fallback xmlns="">
      <p:transition spd="slow" advTm="3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74A17E-1F69-4ED4-8CE1-CBF0ECFF2711}"/>
              </a:ext>
            </a:extLst>
          </p:cNvPr>
          <p:cNvSpPr txBox="1">
            <a:spLocks/>
          </p:cNvSpPr>
          <p:nvPr/>
        </p:nvSpPr>
        <p:spPr>
          <a:xfrm>
            <a:off x="440356" y="1196654"/>
            <a:ext cx="8250883" cy="20503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sz="2000"/>
              <a:t>Up to this point in the tracker, data points are only entered </a:t>
            </a:r>
            <a:r>
              <a:rPr lang="en-US" sz="2000" b="1" u="sng"/>
              <a:t>once</a:t>
            </a:r>
            <a:r>
              <a:rPr lang="en-US" sz="2000"/>
              <a:t> for each client. However, services received are entered for </a:t>
            </a:r>
            <a:r>
              <a:rPr lang="en-US" sz="2000" b="1" u="sng"/>
              <a:t>each grant year</a:t>
            </a:r>
            <a:r>
              <a:rPr lang="en-US" sz="2000"/>
              <a:t>.</a:t>
            </a:r>
          </a:p>
          <a:p>
            <a:pPr marL="214313" indent="-214313"/>
            <a:r>
              <a:rPr lang="en-US" sz="2000"/>
              <a:t>Each grant year, before submitting your data to RADS, update the tracker to indicate which types services each active client received during that year. </a:t>
            </a:r>
          </a:p>
          <a:p>
            <a:pPr marL="214313" indent="-214313"/>
            <a:r>
              <a:rPr lang="en-US" sz="2000"/>
              <a:t>Some rows will be blocked out for different grant years depending on when a client entered or exited the program. </a:t>
            </a:r>
          </a:p>
        </p:txBody>
      </p:sp>
      <p:pic>
        <p:nvPicPr>
          <p:cNvPr id="8" name="Content Placeholder 7">
            <a:extLst>
              <a:ext uri="{FF2B5EF4-FFF2-40B4-BE49-F238E27FC236}">
                <a16:creationId xmlns:a16="http://schemas.microsoft.com/office/drawing/2014/main" id="{35E926A5-7DD6-4CBC-A944-B0412311BBD7}"/>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235" t="-1" r="380" b="9293"/>
          <a:stretch/>
        </p:blipFill>
        <p:spPr>
          <a:xfrm>
            <a:off x="321251" y="3738400"/>
            <a:ext cx="8489092" cy="2315267"/>
          </a:xfrm>
        </p:spPr>
      </p:pic>
      <p:sp>
        <p:nvSpPr>
          <p:cNvPr id="7" name="Title 1">
            <a:extLst>
              <a:ext uri="{FF2B5EF4-FFF2-40B4-BE49-F238E27FC236}">
                <a16:creationId xmlns:a16="http://schemas.microsoft.com/office/drawing/2014/main" id="{AA7FBA27-1AC1-4D25-B901-CD8E6A4CA57E}"/>
              </a:ext>
            </a:extLst>
          </p:cNvPr>
          <p:cNvSpPr>
            <a:spLocks noGrp="1"/>
          </p:cNvSpPr>
          <p:nvPr>
            <p:ph type="title"/>
          </p:nvPr>
        </p:nvSpPr>
        <p:spPr>
          <a:xfrm>
            <a:off x="816746" y="299466"/>
            <a:ext cx="7874493" cy="602392"/>
          </a:xfrm>
        </p:spPr>
        <p:txBody>
          <a:bodyPr>
            <a:noAutofit/>
          </a:bodyPr>
          <a:lstStyle/>
          <a:p>
            <a:pPr algn="l"/>
            <a:r>
              <a:rPr lang="en-US" sz="3600" b="1"/>
              <a:t>DP17. Clients Served </a:t>
            </a:r>
            <a:br>
              <a:rPr lang="en-US" sz="3600" b="1"/>
            </a:br>
            <a:r>
              <a:rPr lang="en-US" sz="3600" b="1"/>
              <a:t>by Service Category</a:t>
            </a:r>
          </a:p>
        </p:txBody>
      </p:sp>
      <p:pic>
        <p:nvPicPr>
          <p:cNvPr id="2" name="Audio 1">
            <a:hlinkClick r:id="" action="ppaction://media"/>
            <a:extLst>
              <a:ext uri="{FF2B5EF4-FFF2-40B4-BE49-F238E27FC236}">
                <a16:creationId xmlns:a16="http://schemas.microsoft.com/office/drawing/2014/main" id="{0315B90C-595A-9977-070A-0DA38A6C6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3016739"/>
      </p:ext>
    </p:extLst>
  </p:cSld>
  <p:clrMapOvr>
    <a:masterClrMapping/>
  </p:clrMapOvr>
  <mc:AlternateContent xmlns:mc="http://schemas.openxmlformats.org/markup-compatibility/2006" xmlns:p14="http://schemas.microsoft.com/office/powerpoint/2010/main">
    <mc:Choice Requires="p14">
      <p:transition spd="slow" p14:dur="2000" advTm="32780"/>
    </mc:Choice>
    <mc:Fallback xmlns="">
      <p:transition spd="slow" advTm="3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81D5-346B-4F6E-B4F8-8CAFEFA2AF72}"/>
              </a:ext>
            </a:extLst>
          </p:cNvPr>
          <p:cNvSpPr>
            <a:spLocks noGrp="1"/>
          </p:cNvSpPr>
          <p:nvPr>
            <p:ph type="title"/>
          </p:nvPr>
        </p:nvSpPr>
        <p:spPr>
          <a:xfrm>
            <a:off x="779571" y="394248"/>
            <a:ext cx="7886700" cy="816173"/>
          </a:xfrm>
        </p:spPr>
        <p:txBody>
          <a:bodyPr/>
          <a:lstStyle/>
          <a:p>
            <a:r>
              <a:rPr lang="en-US"/>
              <a:t>DP 20-26. Outcome Indicators</a:t>
            </a:r>
          </a:p>
        </p:txBody>
      </p:sp>
      <p:sp>
        <p:nvSpPr>
          <p:cNvPr id="4" name="Content Placeholder 3">
            <a:extLst>
              <a:ext uri="{FF2B5EF4-FFF2-40B4-BE49-F238E27FC236}">
                <a16:creationId xmlns:a16="http://schemas.microsoft.com/office/drawing/2014/main" id="{FECA4C52-BDE2-4246-94C0-02B70D9BA142}"/>
              </a:ext>
            </a:extLst>
          </p:cNvPr>
          <p:cNvSpPr>
            <a:spLocks noGrp="1"/>
          </p:cNvSpPr>
          <p:nvPr>
            <p:ph idx="1"/>
          </p:nvPr>
        </p:nvSpPr>
        <p:spPr>
          <a:xfrm>
            <a:off x="452761" y="1210422"/>
            <a:ext cx="4152578" cy="4924048"/>
          </a:xfrm>
        </p:spPr>
        <p:txBody>
          <a:bodyPr>
            <a:normAutofit/>
          </a:bodyPr>
          <a:lstStyle/>
          <a:p>
            <a:pPr marL="214313" indent="-214313">
              <a:buFont typeface="Arial" panose="020B0604020202020204" pitchFamily="34" charset="0"/>
              <a:buChar char="•"/>
            </a:pPr>
            <a:r>
              <a:rPr lang="en-US">
                <a:solidFill>
                  <a:schemeClr val="accent3"/>
                </a:solidFill>
              </a:rPr>
              <a:t>ORR tracks six outcome indicators for clients. For each client, select their level of need at “Start” and then their level of need at the end of the first grant year they were in the program.</a:t>
            </a:r>
          </a:p>
          <a:p>
            <a:pPr marL="214313" indent="-214313">
              <a:buFont typeface="Arial" panose="020B0604020202020204" pitchFamily="34" charset="0"/>
              <a:buChar char="•"/>
            </a:pPr>
            <a:r>
              <a:rPr lang="en-US">
                <a:solidFill>
                  <a:schemeClr val="accent3"/>
                </a:solidFill>
              </a:rPr>
              <a:t>For subsequent years, the client’s level of need at the end of the prior grant year serves as the start point for the following year.</a:t>
            </a:r>
            <a:endParaRPr lang="en-US" sz="2800">
              <a:solidFill>
                <a:schemeClr val="accent3"/>
              </a:solidFill>
            </a:endParaRPr>
          </a:p>
        </p:txBody>
      </p:sp>
      <p:pic>
        <p:nvPicPr>
          <p:cNvPr id="7" name="Picture 6">
            <a:extLst>
              <a:ext uri="{FF2B5EF4-FFF2-40B4-BE49-F238E27FC236}">
                <a16:creationId xmlns:a16="http://schemas.microsoft.com/office/drawing/2014/main" id="{8491F9FD-A9FD-4F89-AB10-E7F1ABB300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5339" y="1554662"/>
            <a:ext cx="4060932" cy="3591072"/>
          </a:xfrm>
          <a:prstGeom prst="rect">
            <a:avLst/>
          </a:prstGeom>
        </p:spPr>
      </p:pic>
      <p:pic>
        <p:nvPicPr>
          <p:cNvPr id="3" name="Audio 2">
            <a:hlinkClick r:id="" action="ppaction://media"/>
            <a:extLst>
              <a:ext uri="{FF2B5EF4-FFF2-40B4-BE49-F238E27FC236}">
                <a16:creationId xmlns:a16="http://schemas.microsoft.com/office/drawing/2014/main" id="{90FA263D-20EB-2B1E-97D6-B76445FB7B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88594115"/>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F4BE-CCE9-4E5A-8762-3697F5C3C8F1}"/>
              </a:ext>
            </a:extLst>
          </p:cNvPr>
          <p:cNvSpPr>
            <a:spLocks noGrp="1"/>
          </p:cNvSpPr>
          <p:nvPr>
            <p:ph type="title"/>
          </p:nvPr>
        </p:nvSpPr>
        <p:spPr>
          <a:xfrm>
            <a:off x="779571" y="394249"/>
            <a:ext cx="7886700" cy="824874"/>
          </a:xfrm>
        </p:spPr>
        <p:txBody>
          <a:bodyPr/>
          <a:lstStyle/>
          <a:p>
            <a:r>
              <a:rPr lang="en-US"/>
              <a:t>DP 20-26. Outcome Indicators</a:t>
            </a:r>
          </a:p>
        </p:txBody>
      </p:sp>
      <p:pic>
        <p:nvPicPr>
          <p:cNvPr id="5" name="Content Placeholder 4">
            <a:extLst>
              <a:ext uri="{FF2B5EF4-FFF2-40B4-BE49-F238E27FC236}">
                <a16:creationId xmlns:a16="http://schemas.microsoft.com/office/drawing/2014/main" id="{ADE0C00C-25B2-4C8D-AA87-BA3A7DE2FE5D}"/>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076582" y="3252019"/>
            <a:ext cx="6946042" cy="2465039"/>
          </a:xfrm>
        </p:spPr>
      </p:pic>
      <p:sp>
        <p:nvSpPr>
          <p:cNvPr id="6" name="TextBox 5">
            <a:extLst>
              <a:ext uri="{FF2B5EF4-FFF2-40B4-BE49-F238E27FC236}">
                <a16:creationId xmlns:a16="http://schemas.microsoft.com/office/drawing/2014/main" id="{B742F1A0-B4FB-4EBF-890D-BDCA023FFE73}"/>
              </a:ext>
            </a:extLst>
          </p:cNvPr>
          <p:cNvSpPr txBox="1"/>
          <p:nvPr/>
        </p:nvSpPr>
        <p:spPr>
          <a:xfrm>
            <a:off x="346229" y="1337110"/>
            <a:ext cx="8320042" cy="1569660"/>
          </a:xfrm>
          <a:prstGeom prst="rect">
            <a:avLst/>
          </a:prstGeom>
          <a:noFill/>
        </p:spPr>
        <p:txBody>
          <a:bodyPr wrap="square">
            <a:spAutoFit/>
          </a:bodyPr>
          <a:lstStyle/>
          <a:p>
            <a:pPr marL="214313" indent="-214313">
              <a:buFont typeface="Arial" panose="020B0604020202020204" pitchFamily="34" charset="0"/>
              <a:buChar char="•"/>
            </a:pPr>
            <a:r>
              <a:rPr lang="en-US" sz="2400"/>
              <a:t>The six outcome indicators also need to be entered for each grant year, before you submit data in RADS.</a:t>
            </a:r>
          </a:p>
          <a:p>
            <a:pPr marL="214313" indent="-214313">
              <a:buFont typeface="Arial" panose="020B0604020202020204" pitchFamily="34" charset="0"/>
              <a:buChar char="•"/>
            </a:pPr>
            <a:r>
              <a:rPr lang="en-US" sz="2400"/>
              <a:t>Some rows will be blocked out for different grant years depending on when a client entered or exited the program. </a:t>
            </a:r>
          </a:p>
        </p:txBody>
      </p:sp>
      <p:pic>
        <p:nvPicPr>
          <p:cNvPr id="3" name="Audio 2">
            <a:hlinkClick r:id="" action="ppaction://media"/>
            <a:extLst>
              <a:ext uri="{FF2B5EF4-FFF2-40B4-BE49-F238E27FC236}">
                <a16:creationId xmlns:a16="http://schemas.microsoft.com/office/drawing/2014/main" id="{7E9702F6-9264-177A-C044-F3C2C42DE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70361548"/>
      </p:ext>
    </p:extLst>
  </p:cSld>
  <p:clrMapOvr>
    <a:masterClrMapping/>
  </p:clrMapOvr>
  <mc:AlternateContent xmlns:mc="http://schemas.openxmlformats.org/markup-compatibility/2006" xmlns:p14="http://schemas.microsoft.com/office/powerpoint/2010/main">
    <mc:Choice Requires="p14">
      <p:transition spd="slow" p14:dur="2000" advTm="17582"/>
    </mc:Choice>
    <mc:Fallback xmlns="">
      <p:transition spd="slow" advTm="1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2717-0E7A-47C2-B6D2-B340E06728E1}"/>
              </a:ext>
            </a:extLst>
          </p:cNvPr>
          <p:cNvSpPr>
            <a:spLocks noGrp="1"/>
          </p:cNvSpPr>
          <p:nvPr>
            <p:ph type="title"/>
          </p:nvPr>
        </p:nvSpPr>
        <p:spPr>
          <a:xfrm>
            <a:off x="479394" y="294343"/>
            <a:ext cx="8265584" cy="1059592"/>
          </a:xfrm>
        </p:spPr>
        <p:txBody>
          <a:bodyPr>
            <a:noAutofit/>
          </a:bodyPr>
          <a:lstStyle/>
          <a:p>
            <a:pPr algn="l"/>
            <a:r>
              <a:rPr lang="en-US" sz="3600" b="1"/>
              <a:t>Welcome to the SOT Grantee Optional PDP Tracking Tool Training</a:t>
            </a:r>
          </a:p>
        </p:txBody>
      </p:sp>
      <p:pic>
        <p:nvPicPr>
          <p:cNvPr id="6" name="Content Placeholder 5">
            <a:extLst>
              <a:ext uri="{FF2B5EF4-FFF2-40B4-BE49-F238E27FC236}">
                <a16:creationId xmlns:a16="http://schemas.microsoft.com/office/drawing/2014/main" id="{4375AC86-FCCD-4A35-88AD-F5959833A4A9}"/>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284031" y="1890643"/>
            <a:ext cx="4629150" cy="3344872"/>
          </a:xfrm>
        </p:spPr>
      </p:pic>
      <p:sp>
        <p:nvSpPr>
          <p:cNvPr id="4" name="Text Placeholder 3">
            <a:extLst>
              <a:ext uri="{FF2B5EF4-FFF2-40B4-BE49-F238E27FC236}">
                <a16:creationId xmlns:a16="http://schemas.microsoft.com/office/drawing/2014/main" id="{BA8E00CC-6D78-4F80-8BE2-70321A68E6C6}"/>
              </a:ext>
            </a:extLst>
          </p:cNvPr>
          <p:cNvSpPr>
            <a:spLocks noGrp="1"/>
          </p:cNvSpPr>
          <p:nvPr>
            <p:ph type="body" sz="half" idx="2"/>
          </p:nvPr>
        </p:nvSpPr>
        <p:spPr>
          <a:xfrm>
            <a:off x="230819" y="1491450"/>
            <a:ext cx="4053212" cy="4625266"/>
          </a:xfrm>
        </p:spPr>
        <p:txBody>
          <a:bodyPr>
            <a:normAutofit lnSpcReduction="10000"/>
          </a:bodyPr>
          <a:lstStyle/>
          <a:p>
            <a:pPr marL="214313" indent="-214313">
              <a:buFont typeface="Arial" panose="020B0604020202020204" pitchFamily="34" charset="0"/>
              <a:buChar char="•"/>
            </a:pPr>
            <a:r>
              <a:rPr lang="en-US" sz="1800"/>
              <a:t>The purpose of this presentation is to orient grantees to the functions and use of the tracking tool.</a:t>
            </a:r>
          </a:p>
          <a:p>
            <a:pPr marL="214313" indent="-214313">
              <a:buFont typeface="Arial" panose="020B0604020202020204" pitchFamily="34" charset="0"/>
              <a:buChar char="•"/>
            </a:pPr>
            <a:r>
              <a:rPr lang="en-US" sz="1800"/>
              <a:t>This tool can help tracking and calculating the Program Data Points that are reported annually in RADS. </a:t>
            </a:r>
          </a:p>
          <a:p>
            <a:pPr marL="557213" lvl="1" indent="-214313">
              <a:buFont typeface="Arial" panose="020B0604020202020204" pitchFamily="34" charset="0"/>
              <a:buChar char="•"/>
            </a:pPr>
            <a:r>
              <a:rPr lang="en-US" sz="1500"/>
              <a:t>If you already automate this process or are satisfied with how you calculate the PDPs, there is no requirement to use this tool.</a:t>
            </a:r>
          </a:p>
          <a:p>
            <a:pPr marL="214313" indent="-214313">
              <a:buFont typeface="Arial" panose="020B0604020202020204" pitchFamily="34" charset="0"/>
              <a:buChar char="•"/>
            </a:pPr>
            <a:r>
              <a:rPr lang="en-US" sz="1800"/>
              <a:t>The first tab in the Excel workbook has an overview as well as instructions for completing each field. </a:t>
            </a:r>
          </a:p>
          <a:p>
            <a:pPr marL="214313" indent="-214313">
              <a:buFont typeface="Arial" panose="020B0604020202020204" pitchFamily="34" charset="0"/>
              <a:buChar char="•"/>
            </a:pPr>
            <a:r>
              <a:rPr lang="en-US" sz="1800"/>
              <a:t>This tool is designed to be used for the 5 years of the current grant period. </a:t>
            </a:r>
          </a:p>
        </p:txBody>
      </p:sp>
      <p:pic>
        <p:nvPicPr>
          <p:cNvPr id="5" name="Audio 4">
            <a:hlinkClick r:id="" action="ppaction://media"/>
            <a:extLst>
              <a:ext uri="{FF2B5EF4-FFF2-40B4-BE49-F238E27FC236}">
                <a16:creationId xmlns:a16="http://schemas.microsoft.com/office/drawing/2014/main" id="{EA99ED23-AD2A-4D77-DDBD-BED1710DE6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44975059"/>
      </p:ext>
    </p:extLst>
  </p:cSld>
  <p:clrMapOvr>
    <a:masterClrMapping/>
  </p:clrMapOvr>
  <mc:AlternateContent xmlns:mc="http://schemas.openxmlformats.org/markup-compatibility/2006" xmlns:p14="http://schemas.microsoft.com/office/powerpoint/2010/main">
    <mc:Choice Requires="p14">
      <p:transition spd="slow" p14:dur="2000" advTm="57129"/>
    </mc:Choice>
    <mc:Fallback xmlns="">
      <p:transition spd="slow" advTm="5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D7FFA-6830-41E5-A297-E59FF87B1B41}"/>
              </a:ext>
            </a:extLst>
          </p:cNvPr>
          <p:cNvSpPr>
            <a:spLocks noGrp="1"/>
          </p:cNvSpPr>
          <p:nvPr>
            <p:ph type="title"/>
          </p:nvPr>
        </p:nvSpPr>
        <p:spPr>
          <a:xfrm>
            <a:off x="677557" y="185862"/>
            <a:ext cx="8041306" cy="1143000"/>
          </a:xfrm>
        </p:spPr>
        <p:txBody>
          <a:bodyPr>
            <a:noAutofit/>
          </a:bodyPr>
          <a:lstStyle/>
          <a:p>
            <a:r>
              <a:rPr lang="en-US"/>
              <a:t>Summary Data for Client Data Entry</a:t>
            </a:r>
          </a:p>
        </p:txBody>
      </p:sp>
      <p:pic>
        <p:nvPicPr>
          <p:cNvPr id="6" name="Content Placeholder 5">
            <a:extLst>
              <a:ext uri="{FF2B5EF4-FFF2-40B4-BE49-F238E27FC236}">
                <a16:creationId xmlns:a16="http://schemas.microsoft.com/office/drawing/2014/main" id="{FC3F47F8-EE14-418C-899B-472AA4885DBE}"/>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3989" t="24026" r="17265"/>
          <a:stretch/>
        </p:blipFill>
        <p:spPr>
          <a:xfrm>
            <a:off x="677557" y="4003194"/>
            <a:ext cx="7558223" cy="463379"/>
          </a:xfrm>
        </p:spPr>
      </p:pic>
      <p:sp>
        <p:nvSpPr>
          <p:cNvPr id="2" name="Oval 1">
            <a:extLst>
              <a:ext uri="{FF2B5EF4-FFF2-40B4-BE49-F238E27FC236}">
                <a16:creationId xmlns:a16="http://schemas.microsoft.com/office/drawing/2014/main" id="{B9E685A8-FCC3-4DA3-9E24-786A8390E675}"/>
              </a:ext>
            </a:extLst>
          </p:cNvPr>
          <p:cNvSpPr/>
          <p:nvPr/>
        </p:nvSpPr>
        <p:spPr>
          <a:xfrm>
            <a:off x="6773838" y="3929926"/>
            <a:ext cx="1511369" cy="463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3DC2E475-92A6-4062-AF8A-876D24903152}"/>
              </a:ext>
            </a:extLst>
          </p:cNvPr>
          <p:cNvSpPr txBox="1"/>
          <p:nvPr/>
        </p:nvSpPr>
        <p:spPr>
          <a:xfrm>
            <a:off x="848929" y="1518796"/>
            <a:ext cx="7386851" cy="1815882"/>
          </a:xfrm>
          <a:prstGeom prst="rect">
            <a:avLst/>
          </a:prstGeom>
          <a:noFill/>
        </p:spPr>
        <p:txBody>
          <a:bodyPr wrap="square">
            <a:spAutoFit/>
          </a:bodyPr>
          <a:lstStyle/>
          <a:p>
            <a:r>
              <a:rPr lang="en-US" sz="2800"/>
              <a:t>To see the summary tables for the information entered in the Client Data Entry, scroll across the tabs at the bottom of the page to the tab “Y1 DP 1-19 Summary Data.” </a:t>
            </a:r>
          </a:p>
        </p:txBody>
      </p:sp>
      <p:pic>
        <p:nvPicPr>
          <p:cNvPr id="3" name="Audio 2">
            <a:hlinkClick r:id="" action="ppaction://media"/>
            <a:extLst>
              <a:ext uri="{FF2B5EF4-FFF2-40B4-BE49-F238E27FC236}">
                <a16:creationId xmlns:a16="http://schemas.microsoft.com/office/drawing/2014/main" id="{BE860EB2-5F16-0FFC-AB2D-C5A5110202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23360652"/>
      </p:ext>
    </p:extLst>
  </p:cSld>
  <p:clrMapOvr>
    <a:masterClrMapping/>
  </p:clrMapOvr>
  <mc:AlternateContent xmlns:mc="http://schemas.openxmlformats.org/markup-compatibility/2006" xmlns:p14="http://schemas.microsoft.com/office/powerpoint/2010/main">
    <mc:Choice Requires="p14">
      <p:transition spd="slow" p14:dur="2000" advTm="15940"/>
    </mc:Choice>
    <mc:Fallback xmlns="">
      <p:transition spd="slow" advTm="1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43AD-00B9-4764-BE52-8BB57D7A923E}"/>
              </a:ext>
            </a:extLst>
          </p:cNvPr>
          <p:cNvSpPr>
            <a:spLocks noGrp="1"/>
          </p:cNvSpPr>
          <p:nvPr>
            <p:ph type="title"/>
          </p:nvPr>
        </p:nvSpPr>
        <p:spPr>
          <a:xfrm>
            <a:off x="738709" y="247283"/>
            <a:ext cx="7886700" cy="1143000"/>
          </a:xfrm>
        </p:spPr>
        <p:txBody>
          <a:bodyPr>
            <a:normAutofit/>
          </a:bodyPr>
          <a:lstStyle/>
          <a:p>
            <a:r>
              <a:rPr lang="en-US"/>
              <a:t>Overview of Year 1 Summary Data</a:t>
            </a:r>
            <a:endParaRPr lang="en-US" b="1"/>
          </a:p>
        </p:txBody>
      </p:sp>
      <p:pic>
        <p:nvPicPr>
          <p:cNvPr id="5" name="Content Placeholder 4">
            <a:extLst>
              <a:ext uri="{FF2B5EF4-FFF2-40B4-BE49-F238E27FC236}">
                <a16:creationId xmlns:a16="http://schemas.microsoft.com/office/drawing/2014/main" id="{48F52E84-3D2D-4AC1-977F-1BB8383D195B}"/>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39728" y="1742991"/>
            <a:ext cx="8264544" cy="3372017"/>
          </a:xfrm>
        </p:spPr>
      </p:pic>
      <p:pic>
        <p:nvPicPr>
          <p:cNvPr id="3" name="Audio 2">
            <a:hlinkClick r:id="" action="ppaction://media"/>
            <a:extLst>
              <a:ext uri="{FF2B5EF4-FFF2-40B4-BE49-F238E27FC236}">
                <a16:creationId xmlns:a16="http://schemas.microsoft.com/office/drawing/2014/main" id="{60C3F6CE-6788-A780-DB9A-3EE37FA154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72830881"/>
      </p:ext>
    </p:extLst>
  </p:cSld>
  <p:clrMapOvr>
    <a:masterClrMapping/>
  </p:clrMapOvr>
  <mc:AlternateContent xmlns:mc="http://schemas.openxmlformats.org/markup-compatibility/2006" xmlns:p14="http://schemas.microsoft.com/office/powerpoint/2010/main">
    <mc:Choice Requires="p14">
      <p:transition spd="slow" p14:dur="2000" advTm="22816"/>
    </mc:Choice>
    <mc:Fallback xmlns="">
      <p:transition spd="slow" advTm="2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43AD-00B9-4764-BE52-8BB57D7A923E}"/>
              </a:ext>
            </a:extLst>
          </p:cNvPr>
          <p:cNvSpPr>
            <a:spLocks noGrp="1"/>
          </p:cNvSpPr>
          <p:nvPr>
            <p:ph type="title"/>
          </p:nvPr>
        </p:nvSpPr>
        <p:spPr>
          <a:xfrm>
            <a:off x="765342" y="233808"/>
            <a:ext cx="7039527" cy="1143000"/>
          </a:xfrm>
        </p:spPr>
        <p:txBody>
          <a:bodyPr>
            <a:normAutofit/>
          </a:bodyPr>
          <a:lstStyle/>
          <a:p>
            <a:r>
              <a:rPr lang="en-US"/>
              <a:t>Year 1 Summary Data</a:t>
            </a:r>
            <a:endParaRPr lang="en-US" sz="4000" b="1"/>
          </a:p>
        </p:txBody>
      </p:sp>
      <p:pic>
        <p:nvPicPr>
          <p:cNvPr id="5" name="Content Placeholder 4">
            <a:extLst>
              <a:ext uri="{FF2B5EF4-FFF2-40B4-BE49-F238E27FC236}">
                <a16:creationId xmlns:a16="http://schemas.microsoft.com/office/drawing/2014/main" id="{48F52E84-3D2D-4AC1-977F-1BB8383D195B}"/>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693019" y="3217846"/>
            <a:ext cx="7622912" cy="1039529"/>
          </a:xfrm>
        </p:spPr>
      </p:pic>
      <p:sp>
        <p:nvSpPr>
          <p:cNvPr id="4" name="TextBox 3">
            <a:extLst>
              <a:ext uri="{FF2B5EF4-FFF2-40B4-BE49-F238E27FC236}">
                <a16:creationId xmlns:a16="http://schemas.microsoft.com/office/drawing/2014/main" id="{C14C81C6-2B95-4089-896B-DC959B8A3CE6}"/>
              </a:ext>
            </a:extLst>
          </p:cNvPr>
          <p:cNvSpPr txBox="1"/>
          <p:nvPr/>
        </p:nvSpPr>
        <p:spPr>
          <a:xfrm>
            <a:off x="941033" y="1380311"/>
            <a:ext cx="7270812" cy="1384995"/>
          </a:xfrm>
          <a:prstGeom prst="rect">
            <a:avLst/>
          </a:prstGeom>
          <a:noFill/>
        </p:spPr>
        <p:txBody>
          <a:bodyPr wrap="square">
            <a:spAutoFit/>
          </a:bodyPr>
          <a:lstStyle/>
          <a:p>
            <a:r>
              <a:rPr lang="en-US" sz="2800"/>
              <a:t>The only information you will enter in this tab are the grantee data fields at the top of the worksheet.</a:t>
            </a:r>
          </a:p>
        </p:txBody>
      </p:sp>
      <p:sp>
        <p:nvSpPr>
          <p:cNvPr id="6" name="Rectangle 5">
            <a:extLst>
              <a:ext uri="{FF2B5EF4-FFF2-40B4-BE49-F238E27FC236}">
                <a16:creationId xmlns:a16="http://schemas.microsoft.com/office/drawing/2014/main" id="{9F62FF56-FB6A-49FB-B27D-F08BB74B4829}"/>
              </a:ext>
            </a:extLst>
          </p:cNvPr>
          <p:cNvSpPr/>
          <p:nvPr/>
        </p:nvSpPr>
        <p:spPr>
          <a:xfrm>
            <a:off x="4439653" y="3429000"/>
            <a:ext cx="3876278" cy="7634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Audio 2">
            <a:hlinkClick r:id="" action="ppaction://media"/>
            <a:extLst>
              <a:ext uri="{FF2B5EF4-FFF2-40B4-BE49-F238E27FC236}">
                <a16:creationId xmlns:a16="http://schemas.microsoft.com/office/drawing/2014/main" id="{70E6803D-923E-BA0C-CF2D-DFE3477BDC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2094488"/>
      </p:ext>
    </p:extLst>
  </p:cSld>
  <p:clrMapOvr>
    <a:masterClrMapping/>
  </p:clrMapOvr>
  <mc:AlternateContent xmlns:mc="http://schemas.openxmlformats.org/markup-compatibility/2006" xmlns:p14="http://schemas.microsoft.com/office/powerpoint/2010/main">
    <mc:Choice Requires="p14">
      <p:transition spd="slow" p14:dur="2000" advTm="17104"/>
    </mc:Choice>
    <mc:Fallback xmlns="">
      <p:transition spd="slow" advTm="1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8243637-4B36-4DF3-9383-4264AD103794}"/>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262795" y="1543172"/>
            <a:ext cx="3251365" cy="3655219"/>
          </a:xfrm>
        </p:spPr>
      </p:pic>
      <p:sp>
        <p:nvSpPr>
          <p:cNvPr id="4" name="Text Placeholder 3">
            <a:extLst>
              <a:ext uri="{FF2B5EF4-FFF2-40B4-BE49-F238E27FC236}">
                <a16:creationId xmlns:a16="http://schemas.microsoft.com/office/drawing/2014/main" id="{E5E75800-1B06-48B7-B9A4-4E442F236778}"/>
              </a:ext>
            </a:extLst>
          </p:cNvPr>
          <p:cNvSpPr>
            <a:spLocks noGrp="1"/>
          </p:cNvSpPr>
          <p:nvPr>
            <p:ph type="body" sz="half" idx="2"/>
          </p:nvPr>
        </p:nvSpPr>
        <p:spPr>
          <a:xfrm>
            <a:off x="629840" y="1482572"/>
            <a:ext cx="4261755" cy="3776420"/>
          </a:xfrm>
        </p:spPr>
        <p:txBody>
          <a:bodyPr>
            <a:noAutofit/>
          </a:bodyPr>
          <a:lstStyle/>
          <a:p>
            <a:pPr marL="214313" indent="-214313">
              <a:buFont typeface="Arial" panose="020B0604020202020204" pitchFamily="34" charset="0"/>
              <a:buChar char="•"/>
            </a:pPr>
            <a:r>
              <a:rPr lang="en-US" sz="2800"/>
              <a:t>Each data point is summarized here in a format that replicates the SOT Program Data Points Form and mirrors the data entry portal in RADS.</a:t>
            </a:r>
          </a:p>
        </p:txBody>
      </p:sp>
      <p:sp>
        <p:nvSpPr>
          <p:cNvPr id="7" name="Title 1">
            <a:extLst>
              <a:ext uri="{FF2B5EF4-FFF2-40B4-BE49-F238E27FC236}">
                <a16:creationId xmlns:a16="http://schemas.microsoft.com/office/drawing/2014/main" id="{935AAFC9-4E45-4DB1-AA7F-B25B8C60F04B}"/>
              </a:ext>
            </a:extLst>
          </p:cNvPr>
          <p:cNvSpPr>
            <a:spLocks noGrp="1"/>
          </p:cNvSpPr>
          <p:nvPr>
            <p:ph type="title"/>
          </p:nvPr>
        </p:nvSpPr>
        <p:spPr>
          <a:xfrm>
            <a:off x="650176" y="426127"/>
            <a:ext cx="5043914" cy="693227"/>
          </a:xfrm>
        </p:spPr>
        <p:txBody>
          <a:bodyPr>
            <a:normAutofit/>
          </a:bodyPr>
          <a:lstStyle/>
          <a:p>
            <a:r>
              <a:rPr lang="en-US" sz="3600" b="1"/>
              <a:t>Year 1 Summary Data</a:t>
            </a:r>
          </a:p>
        </p:txBody>
      </p:sp>
      <p:pic>
        <p:nvPicPr>
          <p:cNvPr id="3" name="Audio 2">
            <a:hlinkClick r:id="" action="ppaction://media"/>
            <a:extLst>
              <a:ext uri="{FF2B5EF4-FFF2-40B4-BE49-F238E27FC236}">
                <a16:creationId xmlns:a16="http://schemas.microsoft.com/office/drawing/2014/main" id="{47679AB1-A2FA-07DB-9710-2FB595BC9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45009818"/>
      </p:ext>
    </p:extLst>
  </p:cSld>
  <p:clrMapOvr>
    <a:masterClrMapping/>
  </p:clrMapOvr>
  <mc:AlternateContent xmlns:mc="http://schemas.openxmlformats.org/markup-compatibility/2006" xmlns:p14="http://schemas.microsoft.com/office/powerpoint/2010/main">
    <mc:Choice Requires="p14">
      <p:transition spd="slow" p14:dur="2000" advTm="19586"/>
    </mc:Choice>
    <mc:Fallback xmlns="">
      <p:transition spd="slow" advTm="1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8A6194-CF0A-409B-9BB1-689D84D78FFF}"/>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312245" y="1632347"/>
            <a:ext cx="3378994" cy="3593306"/>
          </a:xfrm>
        </p:spPr>
      </p:pic>
      <p:sp>
        <p:nvSpPr>
          <p:cNvPr id="4" name="Text Placeholder 3">
            <a:extLst>
              <a:ext uri="{FF2B5EF4-FFF2-40B4-BE49-F238E27FC236}">
                <a16:creationId xmlns:a16="http://schemas.microsoft.com/office/drawing/2014/main" id="{812060EA-8570-411D-A9A3-810E18FACD72}"/>
              </a:ext>
            </a:extLst>
          </p:cNvPr>
          <p:cNvSpPr>
            <a:spLocks noGrp="1"/>
          </p:cNvSpPr>
          <p:nvPr>
            <p:ph type="body" sz="half" idx="2"/>
          </p:nvPr>
        </p:nvSpPr>
        <p:spPr>
          <a:xfrm>
            <a:off x="452761" y="1429305"/>
            <a:ext cx="4682404" cy="4238391"/>
          </a:xfrm>
        </p:spPr>
        <p:txBody>
          <a:bodyPr>
            <a:normAutofit fontScale="92500" lnSpcReduction="10000"/>
          </a:bodyPr>
          <a:lstStyle/>
          <a:p>
            <a:pPr marL="214313" indent="-214313">
              <a:buFont typeface="Arial" panose="020B0604020202020204" pitchFamily="34" charset="0"/>
              <a:buChar char="•"/>
            </a:pPr>
            <a:r>
              <a:rPr lang="en-US" sz="2400" dirty="0"/>
              <a:t>For each data point where the “Other” response option was selected, the write-in answers will be summarized below the table for the data point.</a:t>
            </a:r>
          </a:p>
          <a:p>
            <a:pPr marL="214313" indent="-214313">
              <a:buFont typeface="Arial" panose="020B0604020202020204" pitchFamily="34" charset="0"/>
              <a:buChar char="•"/>
            </a:pPr>
            <a:r>
              <a:rPr lang="en-US" sz="2400" dirty="0"/>
              <a:t>The table will display all write-ins entered in the data entry tab, but will bold and highlight the entries corresponding to the grant year being summarized.</a:t>
            </a:r>
          </a:p>
          <a:p>
            <a:pPr marL="214313" indent="-214313">
              <a:buFont typeface="Arial" panose="020B0604020202020204" pitchFamily="34" charset="0"/>
              <a:buChar char="•"/>
            </a:pPr>
            <a:r>
              <a:rPr lang="en-US" sz="2400" dirty="0"/>
              <a:t>For each grant year, only report the “other” reasons that are bolded and highlighted in this list.</a:t>
            </a:r>
          </a:p>
        </p:txBody>
      </p:sp>
      <p:sp>
        <p:nvSpPr>
          <p:cNvPr id="5" name="Rectangle 4">
            <a:extLst>
              <a:ext uri="{FF2B5EF4-FFF2-40B4-BE49-F238E27FC236}">
                <a16:creationId xmlns:a16="http://schemas.microsoft.com/office/drawing/2014/main" id="{3DB9676E-3F83-44FD-A950-B30EB8050B10}"/>
              </a:ext>
            </a:extLst>
          </p:cNvPr>
          <p:cNvSpPr/>
          <p:nvPr/>
        </p:nvSpPr>
        <p:spPr>
          <a:xfrm>
            <a:off x="5312245" y="4395946"/>
            <a:ext cx="3378993" cy="33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D0729F30-AD33-4322-B197-A4E21F0113DA}"/>
              </a:ext>
            </a:extLst>
          </p:cNvPr>
          <p:cNvSpPr/>
          <p:nvPr/>
        </p:nvSpPr>
        <p:spPr>
          <a:xfrm>
            <a:off x="5334706" y="3609639"/>
            <a:ext cx="3334072" cy="140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DF730D81-C43E-40FD-933E-9088EDE25FFF}"/>
              </a:ext>
            </a:extLst>
          </p:cNvPr>
          <p:cNvSpPr txBox="1">
            <a:spLocks/>
          </p:cNvSpPr>
          <p:nvPr/>
        </p:nvSpPr>
        <p:spPr>
          <a:xfrm>
            <a:off x="650176" y="426127"/>
            <a:ext cx="5043914" cy="69322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2400" kern="1200">
                <a:solidFill>
                  <a:schemeClr val="tx1"/>
                </a:solidFill>
                <a:latin typeface="+mj-lt"/>
                <a:ea typeface="+mj-ea"/>
                <a:cs typeface="+mj-cs"/>
              </a:defRPr>
            </a:lvl1pPr>
          </a:lstStyle>
          <a:p>
            <a:r>
              <a:rPr lang="en-US" sz="3600" b="1"/>
              <a:t>Year 1 Summary Data</a:t>
            </a:r>
          </a:p>
        </p:txBody>
      </p:sp>
      <p:pic>
        <p:nvPicPr>
          <p:cNvPr id="3" name="Audio 2">
            <a:hlinkClick r:id="" action="ppaction://media"/>
            <a:extLst>
              <a:ext uri="{FF2B5EF4-FFF2-40B4-BE49-F238E27FC236}">
                <a16:creationId xmlns:a16="http://schemas.microsoft.com/office/drawing/2014/main" id="{D1F33A3A-82CF-2F59-6710-0BE0BA8E5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99973845"/>
      </p:ext>
    </p:extLst>
  </p:cSld>
  <p:clrMapOvr>
    <a:masterClrMapping/>
  </p:clrMapOvr>
  <mc:AlternateContent xmlns:mc="http://schemas.openxmlformats.org/markup-compatibility/2006" xmlns:p14="http://schemas.microsoft.com/office/powerpoint/2010/main">
    <mc:Choice Requires="p14">
      <p:transition spd="slow" p14:dur="2000" advTm="29737"/>
    </mc:Choice>
    <mc:Fallback xmlns="">
      <p:transition spd="slow" advTm="2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EF0EB6-7989-492F-B3DA-89F830AF297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275948" y="1735931"/>
            <a:ext cx="3386138" cy="3386138"/>
          </a:xfrm>
        </p:spPr>
      </p:pic>
      <p:sp>
        <p:nvSpPr>
          <p:cNvPr id="4" name="Text Placeholder 3">
            <a:extLst>
              <a:ext uri="{FF2B5EF4-FFF2-40B4-BE49-F238E27FC236}">
                <a16:creationId xmlns:a16="http://schemas.microsoft.com/office/drawing/2014/main" id="{718EACDE-5838-4F10-919F-2D6433D2DAE9}"/>
              </a:ext>
            </a:extLst>
          </p:cNvPr>
          <p:cNvSpPr>
            <a:spLocks noGrp="1"/>
          </p:cNvSpPr>
          <p:nvPr>
            <p:ph type="body" sz="half" idx="2"/>
          </p:nvPr>
        </p:nvSpPr>
        <p:spPr>
          <a:xfrm>
            <a:off x="481914" y="1278384"/>
            <a:ext cx="4794034" cy="3980607"/>
          </a:xfrm>
        </p:spPr>
        <p:txBody>
          <a:bodyPr>
            <a:noAutofit/>
          </a:bodyPr>
          <a:lstStyle/>
          <a:p>
            <a:pPr marL="214313" indent="-214313">
              <a:buFont typeface="Arial" panose="020B0604020202020204" pitchFamily="34" charset="0"/>
              <a:buChar char="•"/>
            </a:pPr>
            <a:r>
              <a:rPr lang="en-US" sz="2600"/>
              <a:t>For data points with long lists of response options, the options with non-zero values will be highlighted. </a:t>
            </a:r>
          </a:p>
          <a:p>
            <a:pPr marL="214313" indent="-214313">
              <a:buFont typeface="Arial" panose="020B0604020202020204" pitchFamily="34" charset="0"/>
              <a:buChar char="•"/>
            </a:pPr>
            <a:r>
              <a:rPr lang="en-US" sz="2600"/>
              <a:t>These data points are </a:t>
            </a:r>
          </a:p>
          <a:p>
            <a:pPr marL="515541" indent="-342900">
              <a:buFont typeface="Courier New" panose="02070309020205020404" pitchFamily="49" charset="0"/>
              <a:buChar char="o"/>
            </a:pPr>
            <a:r>
              <a:rPr lang="en-US" sz="2400"/>
              <a:t>DP 5. Country where torture occurred </a:t>
            </a:r>
          </a:p>
          <a:p>
            <a:pPr marL="515541" indent="-342900">
              <a:buFont typeface="Courier New" panose="02070309020205020404" pitchFamily="49" charset="0"/>
              <a:buChar char="o"/>
            </a:pPr>
            <a:r>
              <a:rPr lang="en-US" sz="2400"/>
              <a:t>DP 13. Country of origin </a:t>
            </a:r>
          </a:p>
          <a:p>
            <a:pPr marL="515541" indent="-342900">
              <a:buFont typeface="Courier New" panose="02070309020205020404" pitchFamily="49" charset="0"/>
              <a:buChar char="o"/>
            </a:pPr>
            <a:r>
              <a:rPr lang="en-US" sz="2400"/>
              <a:t>DP 14. Ethnicity </a:t>
            </a:r>
          </a:p>
          <a:p>
            <a:pPr marL="515541" indent="-342900">
              <a:buFont typeface="Courier New" panose="02070309020205020404" pitchFamily="49" charset="0"/>
              <a:buChar char="o"/>
            </a:pPr>
            <a:r>
              <a:rPr lang="en-US" sz="2400"/>
              <a:t>DP 16. Languages used</a:t>
            </a:r>
          </a:p>
        </p:txBody>
      </p:sp>
      <p:sp>
        <p:nvSpPr>
          <p:cNvPr id="5" name="Title 1">
            <a:extLst>
              <a:ext uri="{FF2B5EF4-FFF2-40B4-BE49-F238E27FC236}">
                <a16:creationId xmlns:a16="http://schemas.microsoft.com/office/drawing/2014/main" id="{A9F6DE06-57F8-4F30-AA79-126937ECA4B1}"/>
              </a:ext>
            </a:extLst>
          </p:cNvPr>
          <p:cNvSpPr txBox="1">
            <a:spLocks/>
          </p:cNvSpPr>
          <p:nvPr/>
        </p:nvSpPr>
        <p:spPr>
          <a:xfrm>
            <a:off x="650176" y="426127"/>
            <a:ext cx="5043914" cy="69322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2400" kern="1200">
                <a:solidFill>
                  <a:schemeClr val="tx1"/>
                </a:solidFill>
                <a:latin typeface="+mj-lt"/>
                <a:ea typeface="+mj-ea"/>
                <a:cs typeface="+mj-cs"/>
              </a:defRPr>
            </a:lvl1pPr>
          </a:lstStyle>
          <a:p>
            <a:r>
              <a:rPr lang="en-US" sz="3600" b="1"/>
              <a:t>Year 1 Summary Data</a:t>
            </a:r>
          </a:p>
        </p:txBody>
      </p:sp>
      <p:pic>
        <p:nvPicPr>
          <p:cNvPr id="2" name="Audio 1">
            <a:hlinkClick r:id="" action="ppaction://media"/>
            <a:extLst>
              <a:ext uri="{FF2B5EF4-FFF2-40B4-BE49-F238E27FC236}">
                <a16:creationId xmlns:a16="http://schemas.microsoft.com/office/drawing/2014/main" id="{A90738B8-43BA-720E-F56F-D878C8AAD6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72191735"/>
      </p:ext>
    </p:extLst>
  </p:cSld>
  <p:clrMapOvr>
    <a:masterClrMapping/>
  </p:clrMapOvr>
  <mc:AlternateContent xmlns:mc="http://schemas.openxmlformats.org/markup-compatibility/2006" xmlns:p14="http://schemas.microsoft.com/office/powerpoint/2010/main">
    <mc:Choice Requires="p14">
      <p:transition spd="slow" p14:dur="2000" advTm="33992"/>
    </mc:Choice>
    <mc:Fallback xmlns="">
      <p:transition spd="slow" advTm="3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0FE4-537E-45CC-933A-51575CFE4261}"/>
              </a:ext>
            </a:extLst>
          </p:cNvPr>
          <p:cNvSpPr>
            <a:spLocks noGrp="1"/>
          </p:cNvSpPr>
          <p:nvPr>
            <p:ph type="title"/>
          </p:nvPr>
        </p:nvSpPr>
        <p:spPr>
          <a:xfrm>
            <a:off x="740228" y="176983"/>
            <a:ext cx="7039527" cy="1143000"/>
          </a:xfrm>
        </p:spPr>
        <p:txBody>
          <a:bodyPr/>
          <a:lstStyle/>
          <a:p>
            <a:r>
              <a:rPr lang="en-US"/>
              <a:t>Summary Data for Other Years</a:t>
            </a:r>
          </a:p>
        </p:txBody>
      </p:sp>
      <p:pic>
        <p:nvPicPr>
          <p:cNvPr id="5" name="Content Placeholder 4">
            <a:extLst>
              <a:ext uri="{FF2B5EF4-FFF2-40B4-BE49-F238E27FC236}">
                <a16:creationId xmlns:a16="http://schemas.microsoft.com/office/drawing/2014/main" id="{D1196300-80F3-4312-A5B9-8B9759C761EA}"/>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1430" t="33375" r="16784" b="12418"/>
          <a:stretch/>
        </p:blipFill>
        <p:spPr>
          <a:xfrm>
            <a:off x="607792" y="3686947"/>
            <a:ext cx="7928417" cy="364525"/>
          </a:xfrm>
        </p:spPr>
      </p:pic>
      <p:sp>
        <p:nvSpPr>
          <p:cNvPr id="4" name="Text Placeholder 3">
            <a:extLst>
              <a:ext uri="{FF2B5EF4-FFF2-40B4-BE49-F238E27FC236}">
                <a16:creationId xmlns:a16="http://schemas.microsoft.com/office/drawing/2014/main" id="{BE32FBF3-9F75-461D-A694-8E0797BFB0F7}"/>
              </a:ext>
            </a:extLst>
          </p:cNvPr>
          <p:cNvSpPr txBox="1">
            <a:spLocks/>
          </p:cNvSpPr>
          <p:nvPr/>
        </p:nvSpPr>
        <p:spPr>
          <a:xfrm>
            <a:off x="932155" y="1411264"/>
            <a:ext cx="7306323" cy="1526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To review the summary data for other grant years, use the tabs along the bottom of the page to navigate to each of the 5 summary data sheets.</a:t>
            </a:r>
          </a:p>
        </p:txBody>
      </p:sp>
      <p:pic>
        <p:nvPicPr>
          <p:cNvPr id="3" name="Audio 2">
            <a:hlinkClick r:id="" action="ppaction://media"/>
            <a:extLst>
              <a:ext uri="{FF2B5EF4-FFF2-40B4-BE49-F238E27FC236}">
                <a16:creationId xmlns:a16="http://schemas.microsoft.com/office/drawing/2014/main" id="{A2159CA6-2E59-C896-09E8-33D2E340C1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71887778"/>
      </p:ext>
    </p:extLst>
  </p:cSld>
  <p:clrMapOvr>
    <a:masterClrMapping/>
  </p:clrMapOvr>
  <mc:AlternateContent xmlns:mc="http://schemas.openxmlformats.org/markup-compatibility/2006" xmlns:p14="http://schemas.microsoft.com/office/powerpoint/2010/main">
    <mc:Choice Requires="p14">
      <p:transition spd="slow" p14:dur="2000" advTm="14192"/>
    </mc:Choice>
    <mc:Fallback xmlns="">
      <p:transition spd="slow" advTm="14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196300-80F3-4312-A5B9-8B9759C761EA}"/>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1430" t="33375" r="16784" b="12418"/>
          <a:stretch/>
        </p:blipFill>
        <p:spPr>
          <a:xfrm>
            <a:off x="607792" y="3686947"/>
            <a:ext cx="7928417" cy="364525"/>
          </a:xfrm>
        </p:spPr>
      </p:pic>
      <p:sp>
        <p:nvSpPr>
          <p:cNvPr id="4" name="Oval 3">
            <a:extLst>
              <a:ext uri="{FF2B5EF4-FFF2-40B4-BE49-F238E27FC236}">
                <a16:creationId xmlns:a16="http://schemas.microsoft.com/office/drawing/2014/main" id="{B1C72162-B8F0-4A44-89D4-271F363A7236}"/>
              </a:ext>
            </a:extLst>
          </p:cNvPr>
          <p:cNvSpPr/>
          <p:nvPr/>
        </p:nvSpPr>
        <p:spPr>
          <a:xfrm>
            <a:off x="1992116" y="3596354"/>
            <a:ext cx="1874519" cy="455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1D474222-7084-44C1-A541-15CDAD8A4BA8}"/>
              </a:ext>
            </a:extLst>
          </p:cNvPr>
          <p:cNvSpPr txBox="1">
            <a:spLocks/>
          </p:cNvSpPr>
          <p:nvPr/>
        </p:nvSpPr>
        <p:spPr>
          <a:xfrm>
            <a:off x="932155" y="1410576"/>
            <a:ext cx="7315200" cy="1526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To review the summary data for other grant years, use the tabs along the bottom of the page to navigate to each of the 5 summary data sheets.</a:t>
            </a:r>
          </a:p>
        </p:txBody>
      </p:sp>
      <p:sp>
        <p:nvSpPr>
          <p:cNvPr id="8" name="Title 1">
            <a:extLst>
              <a:ext uri="{FF2B5EF4-FFF2-40B4-BE49-F238E27FC236}">
                <a16:creationId xmlns:a16="http://schemas.microsoft.com/office/drawing/2014/main" id="{1C653816-9B4C-4475-8DAF-4CE95254368C}"/>
              </a:ext>
            </a:extLst>
          </p:cNvPr>
          <p:cNvSpPr>
            <a:spLocks noGrp="1"/>
          </p:cNvSpPr>
          <p:nvPr>
            <p:ph type="title"/>
          </p:nvPr>
        </p:nvSpPr>
        <p:spPr>
          <a:xfrm>
            <a:off x="740228" y="176983"/>
            <a:ext cx="7039527" cy="1143000"/>
          </a:xfrm>
        </p:spPr>
        <p:txBody>
          <a:bodyPr/>
          <a:lstStyle/>
          <a:p>
            <a:r>
              <a:rPr lang="en-US"/>
              <a:t>Summary Data for Other Years</a:t>
            </a:r>
          </a:p>
        </p:txBody>
      </p:sp>
      <p:pic>
        <p:nvPicPr>
          <p:cNvPr id="2" name="Audio 1">
            <a:hlinkClick r:id="" action="ppaction://media"/>
            <a:extLst>
              <a:ext uri="{FF2B5EF4-FFF2-40B4-BE49-F238E27FC236}">
                <a16:creationId xmlns:a16="http://schemas.microsoft.com/office/drawing/2014/main" id="{913606A2-86D1-9D81-3317-7FA3D5C884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35545772"/>
      </p:ext>
    </p:extLst>
  </p:cSld>
  <p:clrMapOvr>
    <a:masterClrMapping/>
  </p:clrMapOvr>
  <mc:AlternateContent xmlns:mc="http://schemas.openxmlformats.org/markup-compatibility/2006" xmlns:p14="http://schemas.microsoft.com/office/powerpoint/2010/main">
    <mc:Choice Requires="p14">
      <p:transition spd="slow" p14:dur="2000" advTm="6903"/>
    </mc:Choice>
    <mc:Fallback xmlns="">
      <p:transition spd="slow" advTm="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D795-AF8D-45E2-9777-2A7DC2D95C79}"/>
              </a:ext>
            </a:extLst>
          </p:cNvPr>
          <p:cNvSpPr>
            <a:spLocks noGrp="1"/>
          </p:cNvSpPr>
          <p:nvPr>
            <p:ph type="title"/>
          </p:nvPr>
        </p:nvSpPr>
        <p:spPr>
          <a:xfrm>
            <a:off x="756465" y="185861"/>
            <a:ext cx="7758885" cy="1143000"/>
          </a:xfrm>
        </p:spPr>
        <p:txBody>
          <a:bodyPr>
            <a:noAutofit/>
          </a:bodyPr>
          <a:lstStyle/>
          <a:p>
            <a:r>
              <a:rPr lang="en-US"/>
              <a:t>Overview of Year 2 Summary Data</a:t>
            </a:r>
          </a:p>
        </p:txBody>
      </p:sp>
      <p:pic>
        <p:nvPicPr>
          <p:cNvPr id="5" name="Content Placeholder 4">
            <a:extLst>
              <a:ext uri="{FF2B5EF4-FFF2-40B4-BE49-F238E27FC236}">
                <a16:creationId xmlns:a16="http://schemas.microsoft.com/office/drawing/2014/main" id="{73615EB2-7405-4680-A494-73C404B7843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69300" y="1890084"/>
            <a:ext cx="8405400" cy="3077832"/>
          </a:xfrm>
        </p:spPr>
      </p:pic>
      <p:pic>
        <p:nvPicPr>
          <p:cNvPr id="3" name="Audio 2">
            <a:hlinkClick r:id="" action="ppaction://media"/>
            <a:extLst>
              <a:ext uri="{FF2B5EF4-FFF2-40B4-BE49-F238E27FC236}">
                <a16:creationId xmlns:a16="http://schemas.microsoft.com/office/drawing/2014/main" id="{A1B2437B-EC81-AFA2-BA90-C84757DE6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95895733"/>
      </p:ext>
    </p:extLst>
  </p:cSld>
  <p:clrMapOvr>
    <a:masterClrMapping/>
  </p:clrMapOvr>
  <mc:AlternateContent xmlns:mc="http://schemas.openxmlformats.org/markup-compatibility/2006" xmlns:p14="http://schemas.microsoft.com/office/powerpoint/2010/main">
    <mc:Choice Requires="p14">
      <p:transition spd="slow" p14:dur="2000" advTm="10343"/>
    </mc:Choice>
    <mc:Fallback xmlns="">
      <p:transition spd="slow" advTm="1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0FE4-537E-45CC-933A-51575CFE4261}"/>
              </a:ext>
            </a:extLst>
          </p:cNvPr>
          <p:cNvSpPr>
            <a:spLocks noGrp="1"/>
          </p:cNvSpPr>
          <p:nvPr>
            <p:ph type="title"/>
          </p:nvPr>
        </p:nvSpPr>
        <p:spPr>
          <a:xfrm>
            <a:off x="774220" y="168106"/>
            <a:ext cx="7878211" cy="1143000"/>
          </a:xfrm>
        </p:spPr>
        <p:txBody>
          <a:bodyPr>
            <a:noAutofit/>
          </a:bodyPr>
          <a:lstStyle/>
          <a:p>
            <a:r>
              <a:rPr lang="en-US"/>
              <a:t>Outcome Indicators Summary Data</a:t>
            </a:r>
          </a:p>
        </p:txBody>
      </p:sp>
      <p:pic>
        <p:nvPicPr>
          <p:cNvPr id="5" name="Content Placeholder 4">
            <a:extLst>
              <a:ext uri="{FF2B5EF4-FFF2-40B4-BE49-F238E27FC236}">
                <a16:creationId xmlns:a16="http://schemas.microsoft.com/office/drawing/2014/main" id="{D1196300-80F3-4312-A5B9-8B9759C761EA}"/>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628650" y="3181648"/>
            <a:ext cx="7878211" cy="380405"/>
          </a:xfrm>
        </p:spPr>
      </p:pic>
      <p:sp>
        <p:nvSpPr>
          <p:cNvPr id="4" name="Oval 3">
            <a:extLst>
              <a:ext uri="{FF2B5EF4-FFF2-40B4-BE49-F238E27FC236}">
                <a16:creationId xmlns:a16="http://schemas.microsoft.com/office/drawing/2014/main" id="{FCA4B915-A881-42E3-BF35-7DCFB5E355A3}"/>
              </a:ext>
            </a:extLst>
          </p:cNvPr>
          <p:cNvSpPr/>
          <p:nvPr/>
        </p:nvSpPr>
        <p:spPr>
          <a:xfrm>
            <a:off x="6623852" y="3062384"/>
            <a:ext cx="1883009" cy="5410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EA3EEC2A-2FFB-47D5-8A2A-C0B51B24E2DD}"/>
              </a:ext>
            </a:extLst>
          </p:cNvPr>
          <p:cNvSpPr txBox="1">
            <a:spLocks/>
          </p:cNvSpPr>
          <p:nvPr/>
        </p:nvSpPr>
        <p:spPr>
          <a:xfrm>
            <a:off x="896645" y="1476692"/>
            <a:ext cx="7359588" cy="1526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After the Year 5 Summary Data tab, there is a tab for the summary data for the outcome indicators across all years, DPs 20 to 26.</a:t>
            </a:r>
          </a:p>
        </p:txBody>
      </p:sp>
      <p:pic>
        <p:nvPicPr>
          <p:cNvPr id="3" name="Audio 2">
            <a:hlinkClick r:id="" action="ppaction://media"/>
            <a:extLst>
              <a:ext uri="{FF2B5EF4-FFF2-40B4-BE49-F238E27FC236}">
                <a16:creationId xmlns:a16="http://schemas.microsoft.com/office/drawing/2014/main" id="{B5419FA3-1D19-324A-CA5E-2061B495D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821062"/>
      </p:ext>
    </p:extLst>
  </p:cSld>
  <p:clrMapOvr>
    <a:masterClrMapping/>
  </p:clrMapOvr>
  <mc:AlternateContent xmlns:mc="http://schemas.openxmlformats.org/markup-compatibility/2006" xmlns:p14="http://schemas.microsoft.com/office/powerpoint/2010/main">
    <mc:Choice Requires="p14">
      <p:transition spd="slow" p14:dur="2000" advTm="14704"/>
    </mc:Choice>
    <mc:Fallback xmlns="">
      <p:transition spd="slow" advTm="1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D7FFA-6830-41E5-A297-E59FF87B1B41}"/>
              </a:ext>
            </a:extLst>
          </p:cNvPr>
          <p:cNvSpPr>
            <a:spLocks noGrp="1"/>
          </p:cNvSpPr>
          <p:nvPr>
            <p:ph type="title"/>
          </p:nvPr>
        </p:nvSpPr>
        <p:spPr>
          <a:xfrm>
            <a:off x="791975" y="185861"/>
            <a:ext cx="7039527" cy="1143000"/>
          </a:xfrm>
        </p:spPr>
        <p:txBody>
          <a:bodyPr/>
          <a:lstStyle/>
          <a:p>
            <a:r>
              <a:rPr lang="en-US"/>
              <a:t>Navigation</a:t>
            </a:r>
          </a:p>
        </p:txBody>
      </p:sp>
      <p:pic>
        <p:nvPicPr>
          <p:cNvPr id="6" name="Content Placeholder 5">
            <a:extLst>
              <a:ext uri="{FF2B5EF4-FFF2-40B4-BE49-F238E27FC236}">
                <a16:creationId xmlns:a16="http://schemas.microsoft.com/office/drawing/2014/main" id="{FC3F47F8-EE14-418C-899B-472AA4885DBE}"/>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l="5356" t="19597" r="2300"/>
          <a:stretch/>
        </p:blipFill>
        <p:spPr>
          <a:xfrm>
            <a:off x="219447" y="4886742"/>
            <a:ext cx="8705105" cy="456263"/>
          </a:xfrm>
        </p:spPr>
      </p:pic>
      <p:sp>
        <p:nvSpPr>
          <p:cNvPr id="4" name="Text Placeholder 3">
            <a:extLst>
              <a:ext uri="{FF2B5EF4-FFF2-40B4-BE49-F238E27FC236}">
                <a16:creationId xmlns:a16="http://schemas.microsoft.com/office/drawing/2014/main" id="{4541D5FA-DBBB-467B-ADBD-DC330F8F4A37}"/>
              </a:ext>
            </a:extLst>
          </p:cNvPr>
          <p:cNvSpPr txBox="1">
            <a:spLocks/>
          </p:cNvSpPr>
          <p:nvPr/>
        </p:nvSpPr>
        <p:spPr>
          <a:xfrm>
            <a:off x="488272" y="1328861"/>
            <a:ext cx="8140823" cy="1406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a:t>Access the different sheets of the workbook by using the colored tabs listed horizontally across the bottom of the page.</a:t>
            </a:r>
          </a:p>
          <a:p>
            <a:pPr marL="214313" indent="-214313"/>
            <a:r>
              <a:rPr lang="en-US"/>
              <a:t>There are 3 data entry tabs (green) where you will record information and 6 summary tabs (multiple colors) that aggregate information entered in the data entry tabs.</a:t>
            </a:r>
          </a:p>
        </p:txBody>
      </p:sp>
      <p:pic>
        <p:nvPicPr>
          <p:cNvPr id="2" name="Audio 1">
            <a:hlinkClick r:id="" action="ppaction://media"/>
            <a:extLst>
              <a:ext uri="{FF2B5EF4-FFF2-40B4-BE49-F238E27FC236}">
                <a16:creationId xmlns:a16="http://schemas.microsoft.com/office/drawing/2014/main" id="{4F18E437-BDD6-5660-ADEF-9A8309E254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27996148"/>
      </p:ext>
    </p:extLst>
  </p:cSld>
  <p:clrMapOvr>
    <a:masterClrMapping/>
  </p:clrMapOvr>
  <mc:AlternateContent xmlns:mc="http://schemas.openxmlformats.org/markup-compatibility/2006" xmlns:p14="http://schemas.microsoft.com/office/powerpoint/2010/main">
    <mc:Choice Requires="p14">
      <p:transition spd="slow" p14:dur="2000" advTm="23383"/>
    </mc:Choice>
    <mc:Fallback xmlns="">
      <p:transition spd="slow" advTm="2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A37B-AFD7-4416-8A24-80A291668E7C}"/>
              </a:ext>
            </a:extLst>
          </p:cNvPr>
          <p:cNvSpPr>
            <a:spLocks noGrp="1"/>
          </p:cNvSpPr>
          <p:nvPr>
            <p:ph type="title"/>
          </p:nvPr>
        </p:nvSpPr>
        <p:spPr>
          <a:xfrm>
            <a:off x="747587" y="176983"/>
            <a:ext cx="8520700" cy="1143000"/>
          </a:xfrm>
        </p:spPr>
        <p:txBody>
          <a:bodyPr>
            <a:normAutofit/>
          </a:bodyPr>
          <a:lstStyle/>
          <a:p>
            <a:r>
              <a:rPr lang="en-US"/>
              <a:t>Outcome Indicators Summary Data</a:t>
            </a:r>
          </a:p>
        </p:txBody>
      </p:sp>
      <p:pic>
        <p:nvPicPr>
          <p:cNvPr id="5" name="Content Placeholder 4">
            <a:extLst>
              <a:ext uri="{FF2B5EF4-FFF2-40B4-BE49-F238E27FC236}">
                <a16:creationId xmlns:a16="http://schemas.microsoft.com/office/drawing/2014/main" id="{6A5C8602-7979-40D1-B608-DB9EE3894639}"/>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79011" y="1430299"/>
            <a:ext cx="7985978" cy="3997401"/>
          </a:xfrm>
        </p:spPr>
      </p:pic>
      <p:pic>
        <p:nvPicPr>
          <p:cNvPr id="3" name="Audio 2">
            <a:hlinkClick r:id="" action="ppaction://media"/>
            <a:extLst>
              <a:ext uri="{FF2B5EF4-FFF2-40B4-BE49-F238E27FC236}">
                <a16:creationId xmlns:a16="http://schemas.microsoft.com/office/drawing/2014/main" id="{3EA01C3E-E290-1FDA-2E55-DCEABC4BB7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47469992"/>
      </p:ext>
    </p:extLst>
  </p:cSld>
  <p:clrMapOvr>
    <a:masterClrMapping/>
  </p:clrMapOvr>
  <mc:AlternateContent xmlns:mc="http://schemas.openxmlformats.org/markup-compatibility/2006" xmlns:p14="http://schemas.microsoft.com/office/powerpoint/2010/main">
    <mc:Choice Requires="p14">
      <p:transition spd="slow" p14:dur="2000" advTm="9959"/>
    </mc:Choice>
    <mc:Fallback xmlns="">
      <p:transition spd="slow" advTm="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A37B-AFD7-4416-8A24-80A291668E7C}"/>
              </a:ext>
            </a:extLst>
          </p:cNvPr>
          <p:cNvSpPr>
            <a:spLocks noGrp="1"/>
          </p:cNvSpPr>
          <p:nvPr>
            <p:ph type="title"/>
          </p:nvPr>
        </p:nvSpPr>
        <p:spPr>
          <a:xfrm>
            <a:off x="730698" y="274068"/>
            <a:ext cx="8262382" cy="1143000"/>
          </a:xfrm>
        </p:spPr>
        <p:txBody>
          <a:bodyPr>
            <a:normAutofit/>
          </a:bodyPr>
          <a:lstStyle/>
          <a:p>
            <a:r>
              <a:rPr lang="en-US"/>
              <a:t>Outcome Indicators Summary Data</a:t>
            </a:r>
          </a:p>
        </p:txBody>
      </p:sp>
      <p:pic>
        <p:nvPicPr>
          <p:cNvPr id="5" name="Content Placeholder 4">
            <a:extLst>
              <a:ext uri="{FF2B5EF4-FFF2-40B4-BE49-F238E27FC236}">
                <a16:creationId xmlns:a16="http://schemas.microsoft.com/office/drawing/2014/main" id="{6A5C8602-7979-40D1-B608-DB9EE3894639}"/>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1663231" y="3429000"/>
            <a:ext cx="5835293" cy="1552952"/>
          </a:xfrm>
        </p:spPr>
      </p:pic>
      <p:sp>
        <p:nvSpPr>
          <p:cNvPr id="4" name="TextBox 3">
            <a:extLst>
              <a:ext uri="{FF2B5EF4-FFF2-40B4-BE49-F238E27FC236}">
                <a16:creationId xmlns:a16="http://schemas.microsoft.com/office/drawing/2014/main" id="{761408AE-3C09-4258-A12F-44633D65E81A}"/>
              </a:ext>
            </a:extLst>
          </p:cNvPr>
          <p:cNvSpPr txBox="1"/>
          <p:nvPr/>
        </p:nvSpPr>
        <p:spPr>
          <a:xfrm>
            <a:off x="923278" y="1417068"/>
            <a:ext cx="7315200" cy="1384995"/>
          </a:xfrm>
          <a:prstGeom prst="rect">
            <a:avLst/>
          </a:prstGeom>
          <a:noFill/>
        </p:spPr>
        <p:txBody>
          <a:bodyPr wrap="square">
            <a:spAutoFit/>
          </a:bodyPr>
          <a:lstStyle/>
          <a:p>
            <a:r>
              <a:rPr lang="en-US" sz="2800"/>
              <a:t>The only information you will enter in this tab is the field at the top to indicate the tool used to gather the outcome indicator data.</a:t>
            </a:r>
          </a:p>
        </p:txBody>
      </p:sp>
      <p:pic>
        <p:nvPicPr>
          <p:cNvPr id="3" name="Audio 2">
            <a:hlinkClick r:id="" action="ppaction://media"/>
            <a:extLst>
              <a:ext uri="{FF2B5EF4-FFF2-40B4-BE49-F238E27FC236}">
                <a16:creationId xmlns:a16="http://schemas.microsoft.com/office/drawing/2014/main" id="{FB10AFE1-79A4-469E-8662-EE43DDFA46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3706629"/>
      </p:ext>
    </p:extLst>
  </p:cSld>
  <p:clrMapOvr>
    <a:masterClrMapping/>
  </p:clrMapOvr>
  <mc:AlternateContent xmlns:mc="http://schemas.openxmlformats.org/markup-compatibility/2006" xmlns:p14="http://schemas.microsoft.com/office/powerpoint/2010/main">
    <mc:Choice Requires="p14">
      <p:transition spd="slow" p14:dur="2000" advTm="12559"/>
    </mc:Choice>
    <mc:Fallback xmlns="">
      <p:transition spd="slow" advTm="12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45939F-B7BB-4D5B-ADD9-DE52CA77EB79}"/>
              </a:ext>
            </a:extLst>
          </p:cNvPr>
          <p:cNvSpPr>
            <a:spLocks noGrp="1"/>
          </p:cNvSpPr>
          <p:nvPr>
            <p:ph type="title"/>
          </p:nvPr>
        </p:nvSpPr>
        <p:spPr>
          <a:xfrm>
            <a:off x="722871" y="240697"/>
            <a:ext cx="8423046" cy="1143000"/>
          </a:xfrm>
        </p:spPr>
        <p:txBody>
          <a:bodyPr>
            <a:normAutofit/>
          </a:bodyPr>
          <a:lstStyle/>
          <a:p>
            <a:r>
              <a:rPr lang="en-US"/>
              <a:t>Outcome Indicators Summary Data</a:t>
            </a:r>
          </a:p>
        </p:txBody>
      </p:sp>
      <p:pic>
        <p:nvPicPr>
          <p:cNvPr id="10" name="Content Placeholder 9">
            <a:extLst>
              <a:ext uri="{FF2B5EF4-FFF2-40B4-BE49-F238E27FC236}">
                <a16:creationId xmlns:a16="http://schemas.microsoft.com/office/drawing/2014/main" id="{8CAD1490-D52F-4D3C-8149-D9BCE4B5C06F}"/>
              </a:ext>
            </a:extLst>
          </p:cNvPr>
          <p:cNvPicPr>
            <a:picLocks noGrp="1" noChangeAspect="1"/>
          </p:cNvPicPr>
          <p:nvPr>
            <p:ph idx="1"/>
          </p:nvPr>
        </p:nvPicPr>
        <p:blipFill>
          <a:blip r:embed="rId5"/>
          <a:stretch>
            <a:fillRect/>
          </a:stretch>
        </p:blipFill>
        <p:spPr>
          <a:xfrm>
            <a:off x="527885" y="2738154"/>
            <a:ext cx="8088230" cy="2735579"/>
          </a:xfrm>
        </p:spPr>
      </p:pic>
      <p:sp>
        <p:nvSpPr>
          <p:cNvPr id="4" name="Text Placeholder 3">
            <a:extLst>
              <a:ext uri="{FF2B5EF4-FFF2-40B4-BE49-F238E27FC236}">
                <a16:creationId xmlns:a16="http://schemas.microsoft.com/office/drawing/2014/main" id="{5CE33953-65FE-48A0-94E6-1F56FDDD6108}"/>
              </a:ext>
            </a:extLst>
          </p:cNvPr>
          <p:cNvSpPr txBox="1">
            <a:spLocks/>
          </p:cNvSpPr>
          <p:nvPr/>
        </p:nvSpPr>
        <p:spPr>
          <a:xfrm>
            <a:off x="896644" y="1260630"/>
            <a:ext cx="7524485" cy="1572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matrices on these tabs mirror those provided in the PDP Form and contain all the information that needs to be entered in RADS.</a:t>
            </a:r>
          </a:p>
        </p:txBody>
      </p:sp>
      <p:pic>
        <p:nvPicPr>
          <p:cNvPr id="2" name="Audio 1">
            <a:hlinkClick r:id="" action="ppaction://media"/>
            <a:extLst>
              <a:ext uri="{FF2B5EF4-FFF2-40B4-BE49-F238E27FC236}">
                <a16:creationId xmlns:a16="http://schemas.microsoft.com/office/drawing/2014/main" id="{CE9348E9-65D8-02A1-DA60-D47A827F31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55122226"/>
      </p:ext>
    </p:extLst>
  </p:cSld>
  <p:clrMapOvr>
    <a:masterClrMapping/>
  </p:clrMapOvr>
  <mc:AlternateContent xmlns:mc="http://schemas.openxmlformats.org/markup-compatibility/2006" xmlns:p14="http://schemas.microsoft.com/office/powerpoint/2010/main">
    <mc:Choice Requires="p14">
      <p:transition spd="slow" p14:dur="2000" advTm="22601"/>
    </mc:Choice>
    <mc:Fallback xmlns="">
      <p:transition spd="slow" advTm="2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D7FFA-6830-41E5-A297-E59FF87B1B41}"/>
              </a:ext>
            </a:extLst>
          </p:cNvPr>
          <p:cNvSpPr>
            <a:spLocks noGrp="1"/>
          </p:cNvSpPr>
          <p:nvPr>
            <p:ph type="title"/>
          </p:nvPr>
        </p:nvSpPr>
        <p:spPr>
          <a:xfrm>
            <a:off x="722871" y="256313"/>
            <a:ext cx="7039527" cy="1143000"/>
          </a:xfrm>
        </p:spPr>
        <p:txBody>
          <a:bodyPr/>
          <a:lstStyle/>
          <a:p>
            <a:r>
              <a:rPr lang="en-US"/>
              <a:t>Training Data Entry Tab</a:t>
            </a:r>
          </a:p>
        </p:txBody>
      </p:sp>
      <p:pic>
        <p:nvPicPr>
          <p:cNvPr id="6" name="Content Placeholder 5">
            <a:extLst>
              <a:ext uri="{FF2B5EF4-FFF2-40B4-BE49-F238E27FC236}">
                <a16:creationId xmlns:a16="http://schemas.microsoft.com/office/drawing/2014/main" id="{FC3F47F8-EE14-418C-899B-472AA4885DBE}"/>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264254" y="3429000"/>
            <a:ext cx="8670022" cy="406229"/>
          </a:xfrm>
        </p:spPr>
      </p:pic>
      <p:sp>
        <p:nvSpPr>
          <p:cNvPr id="2" name="Oval 1">
            <a:extLst>
              <a:ext uri="{FF2B5EF4-FFF2-40B4-BE49-F238E27FC236}">
                <a16:creationId xmlns:a16="http://schemas.microsoft.com/office/drawing/2014/main" id="{B9E685A8-FCC3-4DA3-9E24-786A8390E675}"/>
              </a:ext>
            </a:extLst>
          </p:cNvPr>
          <p:cNvSpPr/>
          <p:nvPr/>
        </p:nvSpPr>
        <p:spPr>
          <a:xfrm>
            <a:off x="3421380" y="3336196"/>
            <a:ext cx="1996440" cy="6170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3">
            <a:extLst>
              <a:ext uri="{FF2B5EF4-FFF2-40B4-BE49-F238E27FC236}">
                <a16:creationId xmlns:a16="http://schemas.microsoft.com/office/drawing/2014/main" id="{20D0E8BF-F3F4-4564-962C-ECF290907D33}"/>
              </a:ext>
            </a:extLst>
          </p:cNvPr>
          <p:cNvSpPr txBox="1">
            <a:spLocks/>
          </p:cNvSpPr>
          <p:nvPr/>
        </p:nvSpPr>
        <p:spPr>
          <a:xfrm>
            <a:off x="637735" y="1492117"/>
            <a:ext cx="7923060" cy="13484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There is a separate tab for recording the number of people trained by profession at each training the program holds.</a:t>
            </a:r>
          </a:p>
        </p:txBody>
      </p:sp>
      <p:pic>
        <p:nvPicPr>
          <p:cNvPr id="4" name="Audio 3">
            <a:hlinkClick r:id="" action="ppaction://media"/>
            <a:extLst>
              <a:ext uri="{FF2B5EF4-FFF2-40B4-BE49-F238E27FC236}">
                <a16:creationId xmlns:a16="http://schemas.microsoft.com/office/drawing/2014/main" id="{1999FE4E-8CE4-4177-E030-60F2B7E044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76479742"/>
      </p:ext>
    </p:extLst>
  </p:cSld>
  <p:clrMapOvr>
    <a:masterClrMapping/>
  </p:clrMapOvr>
  <mc:AlternateContent xmlns:mc="http://schemas.openxmlformats.org/markup-compatibility/2006" xmlns:p14="http://schemas.microsoft.com/office/powerpoint/2010/main">
    <mc:Choice Requires="p14">
      <p:transition spd="slow" p14:dur="2000" advTm="23739"/>
    </mc:Choice>
    <mc:Fallback xmlns="">
      <p:transition spd="slow" advTm="2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B772-4E2A-48A0-820C-EB8881D29399}"/>
              </a:ext>
            </a:extLst>
          </p:cNvPr>
          <p:cNvSpPr>
            <a:spLocks noGrp="1"/>
          </p:cNvSpPr>
          <p:nvPr>
            <p:ph type="title"/>
          </p:nvPr>
        </p:nvSpPr>
        <p:spPr>
          <a:xfrm>
            <a:off x="722870" y="194739"/>
            <a:ext cx="7039527" cy="1143000"/>
          </a:xfrm>
        </p:spPr>
        <p:txBody>
          <a:bodyPr/>
          <a:lstStyle/>
          <a:p>
            <a:r>
              <a:rPr lang="en-US"/>
              <a:t>Training Data Entry Tab</a:t>
            </a:r>
          </a:p>
        </p:txBody>
      </p:sp>
      <p:sp>
        <p:nvSpPr>
          <p:cNvPr id="4" name="Text Placeholder 3">
            <a:extLst>
              <a:ext uri="{FF2B5EF4-FFF2-40B4-BE49-F238E27FC236}">
                <a16:creationId xmlns:a16="http://schemas.microsoft.com/office/drawing/2014/main" id="{BDEE5DC7-8FA3-4DCC-BBC9-9A643E18016E}"/>
              </a:ext>
            </a:extLst>
          </p:cNvPr>
          <p:cNvSpPr txBox="1">
            <a:spLocks/>
          </p:cNvSpPr>
          <p:nvPr/>
        </p:nvSpPr>
        <p:spPr>
          <a:xfrm>
            <a:off x="610009" y="1311106"/>
            <a:ext cx="7923981" cy="16668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Here, the training name and location are for your own tracking purposes, whereas the training date and number of people trained by profession will be used to calculate the summary data.</a:t>
            </a:r>
          </a:p>
        </p:txBody>
      </p:sp>
      <p:pic>
        <p:nvPicPr>
          <p:cNvPr id="9" name="Picture 8">
            <a:extLst>
              <a:ext uri="{FF2B5EF4-FFF2-40B4-BE49-F238E27FC236}">
                <a16:creationId xmlns:a16="http://schemas.microsoft.com/office/drawing/2014/main" id="{4A873982-5430-8696-269F-4B7C9C0FED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399" y="3258289"/>
            <a:ext cx="8839200" cy="2412669"/>
          </a:xfrm>
          <a:prstGeom prst="rect">
            <a:avLst/>
          </a:prstGeom>
        </p:spPr>
      </p:pic>
      <p:pic>
        <p:nvPicPr>
          <p:cNvPr id="11" name="Audio 10">
            <a:hlinkClick r:id="" action="ppaction://media"/>
            <a:extLst>
              <a:ext uri="{FF2B5EF4-FFF2-40B4-BE49-F238E27FC236}">
                <a16:creationId xmlns:a16="http://schemas.microsoft.com/office/drawing/2014/main" id="{3E1FF9BA-6D9E-4630-D1E5-B5D98A3EA8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0984802"/>
      </p:ext>
    </p:extLst>
  </p:cSld>
  <p:clrMapOvr>
    <a:masterClrMapping/>
  </p:clrMapOvr>
  <mc:AlternateContent xmlns:mc="http://schemas.openxmlformats.org/markup-compatibility/2006" xmlns:p14="http://schemas.microsoft.com/office/powerpoint/2010/main">
    <mc:Choice Requires="p14">
      <p:transition spd="slow" p14:dur="2000" advTm="41210"/>
    </mc:Choice>
    <mc:Fallback xmlns="">
      <p:transition spd="slow" advTm="4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D7FFA-6830-41E5-A297-E59FF87B1B41}"/>
              </a:ext>
            </a:extLst>
          </p:cNvPr>
          <p:cNvSpPr>
            <a:spLocks noGrp="1"/>
          </p:cNvSpPr>
          <p:nvPr>
            <p:ph type="title"/>
          </p:nvPr>
        </p:nvSpPr>
        <p:spPr>
          <a:xfrm>
            <a:off x="722871" y="244818"/>
            <a:ext cx="7039527" cy="1143000"/>
          </a:xfrm>
        </p:spPr>
        <p:txBody>
          <a:bodyPr/>
          <a:lstStyle/>
          <a:p>
            <a:r>
              <a:rPr lang="en-US"/>
              <a:t>Pro Bono Hours Data Entry</a:t>
            </a:r>
          </a:p>
        </p:txBody>
      </p:sp>
      <p:pic>
        <p:nvPicPr>
          <p:cNvPr id="6" name="Content Placeholder 5">
            <a:extLst>
              <a:ext uri="{FF2B5EF4-FFF2-40B4-BE49-F238E27FC236}">
                <a16:creationId xmlns:a16="http://schemas.microsoft.com/office/drawing/2014/main" id="{FC3F47F8-EE14-418C-899B-472AA4885DBE}"/>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264254" y="3429000"/>
            <a:ext cx="8670022" cy="524265"/>
          </a:xfrm>
        </p:spPr>
      </p:pic>
      <p:sp>
        <p:nvSpPr>
          <p:cNvPr id="2" name="Oval 1">
            <a:extLst>
              <a:ext uri="{FF2B5EF4-FFF2-40B4-BE49-F238E27FC236}">
                <a16:creationId xmlns:a16="http://schemas.microsoft.com/office/drawing/2014/main" id="{B9E685A8-FCC3-4DA3-9E24-786A8390E675}"/>
              </a:ext>
            </a:extLst>
          </p:cNvPr>
          <p:cNvSpPr/>
          <p:nvPr/>
        </p:nvSpPr>
        <p:spPr>
          <a:xfrm>
            <a:off x="5250180" y="3336196"/>
            <a:ext cx="1996440" cy="6170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3">
            <a:extLst>
              <a:ext uri="{FF2B5EF4-FFF2-40B4-BE49-F238E27FC236}">
                <a16:creationId xmlns:a16="http://schemas.microsoft.com/office/drawing/2014/main" id="{1886D68E-ED27-4B23-B214-51E0BA207012}"/>
              </a:ext>
            </a:extLst>
          </p:cNvPr>
          <p:cNvSpPr txBox="1">
            <a:spLocks/>
          </p:cNvSpPr>
          <p:nvPr/>
        </p:nvSpPr>
        <p:spPr>
          <a:xfrm>
            <a:off x="932154" y="1562470"/>
            <a:ext cx="7288567" cy="12789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There is also a tab for recording the hours contributed by pro bono services. </a:t>
            </a:r>
          </a:p>
        </p:txBody>
      </p:sp>
      <p:pic>
        <p:nvPicPr>
          <p:cNvPr id="3" name="Audio 2">
            <a:hlinkClick r:id="" action="ppaction://media"/>
            <a:extLst>
              <a:ext uri="{FF2B5EF4-FFF2-40B4-BE49-F238E27FC236}">
                <a16:creationId xmlns:a16="http://schemas.microsoft.com/office/drawing/2014/main" id="{615A50C8-BFD0-00AD-36A4-7A0EEEF824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19056560"/>
      </p:ext>
    </p:extLst>
  </p:cSld>
  <p:clrMapOvr>
    <a:masterClrMapping/>
  </p:clrMapOvr>
  <mc:AlternateContent xmlns:mc="http://schemas.openxmlformats.org/markup-compatibility/2006" xmlns:p14="http://schemas.microsoft.com/office/powerpoint/2010/main">
    <mc:Choice Requires="p14">
      <p:transition spd="slow" p14:dur="2000" advTm="18026"/>
    </mc:Choice>
    <mc:Fallback xmlns="">
      <p:transition spd="slow" advTm="1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83439-1E21-4C21-8767-82C1039C263B}"/>
              </a:ext>
            </a:extLst>
          </p:cNvPr>
          <p:cNvSpPr>
            <a:spLocks noGrp="1"/>
          </p:cNvSpPr>
          <p:nvPr>
            <p:ph type="title"/>
          </p:nvPr>
        </p:nvSpPr>
        <p:spPr>
          <a:xfrm>
            <a:off x="722870" y="159229"/>
            <a:ext cx="7039527" cy="1143000"/>
          </a:xfrm>
        </p:spPr>
        <p:txBody>
          <a:bodyPr/>
          <a:lstStyle/>
          <a:p>
            <a:r>
              <a:rPr lang="en-US"/>
              <a:t>Pro Bono Hours Data Entry</a:t>
            </a:r>
          </a:p>
        </p:txBody>
      </p:sp>
      <p:sp>
        <p:nvSpPr>
          <p:cNvPr id="4" name="Text Placeholder 3">
            <a:extLst>
              <a:ext uri="{FF2B5EF4-FFF2-40B4-BE49-F238E27FC236}">
                <a16:creationId xmlns:a16="http://schemas.microsoft.com/office/drawing/2014/main" id="{2A39E89C-C785-46A8-BA70-611E0DFECFAB}"/>
              </a:ext>
            </a:extLst>
          </p:cNvPr>
          <p:cNvSpPr txBox="1">
            <a:spLocks/>
          </p:cNvSpPr>
          <p:nvPr/>
        </p:nvSpPr>
        <p:spPr>
          <a:xfrm>
            <a:off x="722870" y="1302229"/>
            <a:ext cx="7941736" cy="1526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Enter the organization name (for your own tracking purposes), the date of service provided, select the type of services from the dropdown menu, and enter the hours contributed. </a:t>
            </a:r>
          </a:p>
        </p:txBody>
      </p:sp>
      <p:pic>
        <p:nvPicPr>
          <p:cNvPr id="9" name="Picture 8">
            <a:extLst>
              <a:ext uri="{FF2B5EF4-FFF2-40B4-BE49-F238E27FC236}">
                <a16:creationId xmlns:a16="http://schemas.microsoft.com/office/drawing/2014/main" id="{5CAA3F3F-BB4F-F845-DE07-0CF2420EE0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503" b="29554"/>
          <a:stretch/>
        </p:blipFill>
        <p:spPr>
          <a:xfrm>
            <a:off x="853644" y="3196531"/>
            <a:ext cx="7436712" cy="2549928"/>
          </a:xfrm>
          <a:prstGeom prst="rect">
            <a:avLst/>
          </a:prstGeom>
        </p:spPr>
      </p:pic>
      <p:pic>
        <p:nvPicPr>
          <p:cNvPr id="10" name="Audio 9">
            <a:hlinkClick r:id="" action="ppaction://media"/>
            <a:extLst>
              <a:ext uri="{FF2B5EF4-FFF2-40B4-BE49-F238E27FC236}">
                <a16:creationId xmlns:a16="http://schemas.microsoft.com/office/drawing/2014/main" id="{DB19B25C-038E-CF1F-6364-5F1E87DE0B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87380756"/>
      </p:ext>
    </p:extLst>
  </p:cSld>
  <p:clrMapOvr>
    <a:masterClrMapping/>
  </p:clrMapOvr>
  <mc:AlternateContent xmlns:mc="http://schemas.openxmlformats.org/markup-compatibility/2006" xmlns:p14="http://schemas.microsoft.com/office/powerpoint/2010/main">
    <mc:Choice Requires="p14">
      <p:transition spd="slow" p14:dur="2000" advTm="31055"/>
    </mc:Choice>
    <mc:Fallback xmlns="">
      <p:transition spd="slow" advTm="3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EBAC-58C4-4314-B011-6E1DD07E7724}"/>
              </a:ext>
            </a:extLst>
          </p:cNvPr>
          <p:cNvSpPr>
            <a:spLocks noGrp="1"/>
          </p:cNvSpPr>
          <p:nvPr>
            <p:ph type="title"/>
          </p:nvPr>
        </p:nvSpPr>
        <p:spPr>
          <a:xfrm>
            <a:off x="709740" y="910224"/>
            <a:ext cx="8013022" cy="725960"/>
          </a:xfrm>
        </p:spPr>
        <p:txBody>
          <a:bodyPr>
            <a:noAutofit/>
          </a:bodyPr>
          <a:lstStyle/>
          <a:p>
            <a:pPr algn="l"/>
            <a:r>
              <a:rPr lang="en-US" sz="3600" b="1"/>
              <a:t>Training and Pro Bono Hours </a:t>
            </a:r>
            <a:br>
              <a:rPr lang="en-US" sz="3600" b="1"/>
            </a:br>
            <a:r>
              <a:rPr lang="en-US" sz="3600" b="1"/>
              <a:t>Summary Data</a:t>
            </a:r>
          </a:p>
        </p:txBody>
      </p:sp>
      <p:sp>
        <p:nvSpPr>
          <p:cNvPr id="4" name="Text Placeholder 3">
            <a:extLst>
              <a:ext uri="{FF2B5EF4-FFF2-40B4-BE49-F238E27FC236}">
                <a16:creationId xmlns:a16="http://schemas.microsoft.com/office/drawing/2014/main" id="{0F401704-7F0A-4920-A2C1-857176FBB8DD}"/>
              </a:ext>
            </a:extLst>
          </p:cNvPr>
          <p:cNvSpPr>
            <a:spLocks noGrp="1"/>
          </p:cNvSpPr>
          <p:nvPr>
            <p:ph type="body" sz="half" idx="2"/>
          </p:nvPr>
        </p:nvSpPr>
        <p:spPr>
          <a:xfrm>
            <a:off x="709740" y="1788583"/>
            <a:ext cx="3771379" cy="3954991"/>
          </a:xfrm>
        </p:spPr>
        <p:txBody>
          <a:bodyPr>
            <a:noAutofit/>
          </a:bodyPr>
          <a:lstStyle/>
          <a:p>
            <a:r>
              <a:rPr lang="en-US" sz="2800"/>
              <a:t>Summary data for people trained and pro bono hours contributed will appear in the summary data tabs for each year, alongside the summarized client data. </a:t>
            </a:r>
          </a:p>
        </p:txBody>
      </p:sp>
      <p:pic>
        <p:nvPicPr>
          <p:cNvPr id="3" name="Audio 2">
            <a:hlinkClick r:id="" action="ppaction://media"/>
            <a:extLst>
              <a:ext uri="{FF2B5EF4-FFF2-40B4-BE49-F238E27FC236}">
                <a16:creationId xmlns:a16="http://schemas.microsoft.com/office/drawing/2014/main" id="{C38673E0-0BDF-93BA-E2A9-8C0703050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pic>
        <p:nvPicPr>
          <p:cNvPr id="9" name="Picture 8">
            <a:extLst>
              <a:ext uri="{FF2B5EF4-FFF2-40B4-BE49-F238E27FC236}">
                <a16:creationId xmlns:a16="http://schemas.microsoft.com/office/drawing/2014/main" id="{0C645964-DA44-99E1-0FD6-A07EAF9C76A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05363" y="2021416"/>
            <a:ext cx="2004299" cy="3200400"/>
          </a:xfrm>
          <a:prstGeom prst="rect">
            <a:avLst/>
          </a:prstGeom>
        </p:spPr>
      </p:pic>
      <p:pic>
        <p:nvPicPr>
          <p:cNvPr id="11" name="Picture 10">
            <a:extLst>
              <a:ext uri="{FF2B5EF4-FFF2-40B4-BE49-F238E27FC236}">
                <a16:creationId xmlns:a16="http://schemas.microsoft.com/office/drawing/2014/main" id="{3987A5D8-3AFB-5562-0407-AC69408253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322" t="1027" r="1329" b="857"/>
          <a:stretch/>
        </p:blipFill>
        <p:spPr>
          <a:xfrm>
            <a:off x="6947365" y="2021416"/>
            <a:ext cx="2044235" cy="3200400"/>
          </a:xfrm>
          <a:prstGeom prst="rect">
            <a:avLst/>
          </a:prstGeom>
        </p:spPr>
      </p:pic>
    </p:spTree>
    <p:extLst>
      <p:ext uri="{BB962C8B-B14F-4D97-AF65-F5344CB8AC3E}">
        <p14:creationId xmlns:p14="http://schemas.microsoft.com/office/powerpoint/2010/main" val="3012864877"/>
      </p:ext>
    </p:extLst>
  </p:cSld>
  <p:clrMapOvr>
    <a:masterClrMapping/>
  </p:clrMapOvr>
  <mc:AlternateContent xmlns:mc="http://schemas.openxmlformats.org/markup-compatibility/2006" xmlns:p14="http://schemas.microsoft.com/office/powerpoint/2010/main">
    <mc:Choice Requires="p14">
      <p:transition spd="slow" p14:dur="2000" advTm="11950"/>
    </mc:Choice>
    <mc:Fallback xmlns="">
      <p:transition spd="slow" advTm="1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BB547A-7259-495C-8681-EA17BB91022A}"/>
              </a:ext>
            </a:extLst>
          </p:cNvPr>
          <p:cNvSpPr>
            <a:spLocks noGrp="1"/>
          </p:cNvSpPr>
          <p:nvPr>
            <p:ph type="title"/>
          </p:nvPr>
        </p:nvSpPr>
        <p:spPr/>
        <p:txBody>
          <a:bodyPr>
            <a:normAutofit/>
          </a:bodyPr>
          <a:lstStyle/>
          <a:p>
            <a:r>
              <a:rPr lang="en-US" dirty="0"/>
              <a:t>Questions?</a:t>
            </a:r>
          </a:p>
        </p:txBody>
      </p:sp>
      <p:sp>
        <p:nvSpPr>
          <p:cNvPr id="6" name="Content Placeholder 5">
            <a:extLst>
              <a:ext uri="{FF2B5EF4-FFF2-40B4-BE49-F238E27FC236}">
                <a16:creationId xmlns:a16="http://schemas.microsoft.com/office/drawing/2014/main" id="{ED926EC6-B5E8-4E42-9325-208F71059CEF}"/>
              </a:ext>
            </a:extLst>
          </p:cNvPr>
          <p:cNvSpPr>
            <a:spLocks noGrp="1"/>
          </p:cNvSpPr>
          <p:nvPr>
            <p:ph idx="1"/>
          </p:nvPr>
        </p:nvSpPr>
        <p:spPr/>
        <p:txBody>
          <a:bodyPr/>
          <a:lstStyle/>
          <a:p>
            <a:pPr marL="0" indent="0">
              <a:buNone/>
            </a:pPr>
            <a:r>
              <a:rPr lang="en-US" dirty="0"/>
              <a:t>For any questions related to the Program Data Points optional tracking tool, please contact the Program Officer for the Services for Survivors of Torture Program with any questions.</a:t>
            </a:r>
            <a:br>
              <a:rPr lang="en-US" dirty="0"/>
            </a:br>
            <a:endParaRPr lang="en-US" dirty="0"/>
          </a:p>
        </p:txBody>
      </p:sp>
      <p:pic>
        <p:nvPicPr>
          <p:cNvPr id="3" name="Audio 2">
            <a:hlinkClick r:id="" action="ppaction://media"/>
            <a:extLst>
              <a:ext uri="{FF2B5EF4-FFF2-40B4-BE49-F238E27FC236}">
                <a16:creationId xmlns:a16="http://schemas.microsoft.com/office/drawing/2014/main" id="{5D49B647-44C7-8FBE-87B4-8149264E2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6285819"/>
      </p:ext>
    </p:extLst>
  </p:cSld>
  <p:clrMapOvr>
    <a:masterClrMapping/>
  </p:clrMapOvr>
  <mc:AlternateContent xmlns:mc="http://schemas.openxmlformats.org/markup-compatibility/2006" xmlns:p14="http://schemas.microsoft.com/office/powerpoint/2010/main">
    <mc:Choice Requires="p14">
      <p:transition spd="slow" p14:dur="2000" advTm="16081"/>
    </mc:Choice>
    <mc:Fallback xmlns="">
      <p:transition spd="slow" advTm="1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D7FFA-6830-41E5-A297-E59FF87B1B41}"/>
              </a:ext>
            </a:extLst>
          </p:cNvPr>
          <p:cNvSpPr>
            <a:spLocks noGrp="1"/>
          </p:cNvSpPr>
          <p:nvPr>
            <p:ph type="title"/>
          </p:nvPr>
        </p:nvSpPr>
        <p:spPr>
          <a:xfrm>
            <a:off x="774220" y="212494"/>
            <a:ext cx="7039527" cy="1143000"/>
          </a:xfrm>
        </p:spPr>
        <p:txBody>
          <a:bodyPr/>
          <a:lstStyle/>
          <a:p>
            <a:r>
              <a:rPr lang="en-US"/>
              <a:t>Navigation</a:t>
            </a:r>
          </a:p>
        </p:txBody>
      </p:sp>
      <p:pic>
        <p:nvPicPr>
          <p:cNvPr id="6" name="Content Placeholder 5">
            <a:extLst>
              <a:ext uri="{FF2B5EF4-FFF2-40B4-BE49-F238E27FC236}">
                <a16:creationId xmlns:a16="http://schemas.microsoft.com/office/drawing/2014/main" id="{FC3F47F8-EE14-418C-899B-472AA4885DBE}"/>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236989" y="4835964"/>
            <a:ext cx="8670022" cy="519763"/>
          </a:xfrm>
        </p:spPr>
      </p:pic>
      <p:sp>
        <p:nvSpPr>
          <p:cNvPr id="2" name="Oval 1">
            <a:extLst>
              <a:ext uri="{FF2B5EF4-FFF2-40B4-BE49-F238E27FC236}">
                <a16:creationId xmlns:a16="http://schemas.microsoft.com/office/drawing/2014/main" id="{B9E685A8-FCC3-4DA3-9E24-786A8390E675}"/>
              </a:ext>
            </a:extLst>
          </p:cNvPr>
          <p:cNvSpPr/>
          <p:nvPr/>
        </p:nvSpPr>
        <p:spPr>
          <a:xfrm>
            <a:off x="1271500" y="4738659"/>
            <a:ext cx="2195819" cy="6170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3">
            <a:extLst>
              <a:ext uri="{FF2B5EF4-FFF2-40B4-BE49-F238E27FC236}">
                <a16:creationId xmlns:a16="http://schemas.microsoft.com/office/drawing/2014/main" id="{377CB947-3783-413A-87A1-286FE603518A}"/>
              </a:ext>
            </a:extLst>
          </p:cNvPr>
          <p:cNvSpPr txBox="1">
            <a:spLocks/>
          </p:cNvSpPr>
          <p:nvPr/>
        </p:nvSpPr>
        <p:spPr>
          <a:xfrm>
            <a:off x="479394" y="1355494"/>
            <a:ext cx="8183235" cy="1463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a:t>The second tab, “DP1-17, 20-26 Client Data Entry” is where you will enter all client information necessary to calculate the totals for each data point.</a:t>
            </a:r>
          </a:p>
          <a:p>
            <a:pPr marL="214313" indent="-214313"/>
            <a:r>
              <a:rPr lang="en-US"/>
              <a:t>Next, we’ll walk through each of the data points in the Client Data Entry tab. </a:t>
            </a:r>
          </a:p>
        </p:txBody>
      </p:sp>
      <p:pic>
        <p:nvPicPr>
          <p:cNvPr id="3" name="Audio 2">
            <a:hlinkClick r:id="" action="ppaction://media"/>
            <a:extLst>
              <a:ext uri="{FF2B5EF4-FFF2-40B4-BE49-F238E27FC236}">
                <a16:creationId xmlns:a16="http://schemas.microsoft.com/office/drawing/2014/main" id="{D126C70F-5BF5-A1D3-7DDD-A048F0B287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94983021"/>
      </p:ext>
    </p:extLst>
  </p:cSld>
  <p:clrMapOvr>
    <a:masterClrMapping/>
  </p:clrMapOvr>
  <mc:AlternateContent xmlns:mc="http://schemas.openxmlformats.org/markup-compatibility/2006" xmlns:p14="http://schemas.microsoft.com/office/powerpoint/2010/main">
    <mc:Choice Requires="p14">
      <p:transition spd="slow" p14:dur="2000" advTm="23492"/>
    </mc:Choice>
    <mc:Fallback xmlns="">
      <p:transition spd="slow" advTm="2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A7F5-97EB-4447-8561-FE4A97D65967}"/>
              </a:ext>
            </a:extLst>
          </p:cNvPr>
          <p:cNvSpPr>
            <a:spLocks noGrp="1"/>
          </p:cNvSpPr>
          <p:nvPr>
            <p:ph type="title"/>
          </p:nvPr>
        </p:nvSpPr>
        <p:spPr>
          <a:xfrm>
            <a:off x="771885" y="429186"/>
            <a:ext cx="4632440" cy="623183"/>
          </a:xfrm>
        </p:spPr>
        <p:txBody>
          <a:bodyPr>
            <a:noAutofit/>
          </a:bodyPr>
          <a:lstStyle/>
          <a:p>
            <a:pPr algn="l"/>
            <a:r>
              <a:rPr lang="en-US" sz="3600" b="1"/>
              <a:t>Client Data Entry</a:t>
            </a:r>
          </a:p>
        </p:txBody>
      </p:sp>
      <p:pic>
        <p:nvPicPr>
          <p:cNvPr id="6" name="Content Placeholder 5">
            <a:extLst>
              <a:ext uri="{FF2B5EF4-FFF2-40B4-BE49-F238E27FC236}">
                <a16:creationId xmlns:a16="http://schemas.microsoft.com/office/drawing/2014/main" id="{C8D4E96C-1D77-4606-80AB-9DA07EEB0165}"/>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651901" y="1686029"/>
            <a:ext cx="4204832" cy="3485942"/>
          </a:xfrm>
        </p:spPr>
      </p:pic>
      <p:sp>
        <p:nvSpPr>
          <p:cNvPr id="4" name="Text Placeholder 3">
            <a:extLst>
              <a:ext uri="{FF2B5EF4-FFF2-40B4-BE49-F238E27FC236}">
                <a16:creationId xmlns:a16="http://schemas.microsoft.com/office/drawing/2014/main" id="{4BC87163-08D4-4CE9-95B6-4A0A9523E1EA}"/>
              </a:ext>
            </a:extLst>
          </p:cNvPr>
          <p:cNvSpPr>
            <a:spLocks noGrp="1"/>
          </p:cNvSpPr>
          <p:nvPr>
            <p:ph type="body" sz="half" idx="2"/>
          </p:nvPr>
        </p:nvSpPr>
        <p:spPr>
          <a:xfrm>
            <a:off x="488272" y="1189607"/>
            <a:ext cx="4163629" cy="4749553"/>
          </a:xfrm>
        </p:spPr>
        <p:txBody>
          <a:bodyPr>
            <a:noAutofit/>
          </a:bodyPr>
          <a:lstStyle/>
          <a:p>
            <a:pPr marL="214313" indent="-214313">
              <a:buFont typeface="Arial" panose="020B0604020202020204" pitchFamily="34" charset="0"/>
              <a:buChar char="•"/>
            </a:pPr>
            <a:r>
              <a:rPr lang="en-US" sz="2400"/>
              <a:t>The top row in this tab has the number associated with each PDP. </a:t>
            </a:r>
          </a:p>
          <a:p>
            <a:pPr marL="214313" indent="-214313">
              <a:buFont typeface="Arial" panose="020B0604020202020204" pitchFamily="34" charset="0"/>
              <a:buChar char="•"/>
            </a:pPr>
            <a:r>
              <a:rPr lang="en-US" sz="2400"/>
              <a:t>The second row contains the heading for data points that span multiple columns.</a:t>
            </a:r>
          </a:p>
          <a:p>
            <a:pPr marL="214313" indent="-214313">
              <a:buFont typeface="Arial" panose="020B0604020202020204" pitchFamily="34" charset="0"/>
              <a:buChar char="•"/>
            </a:pPr>
            <a:r>
              <a:rPr lang="en-US" sz="2400"/>
              <a:t>The third row describes the information that should be entered in each column.</a:t>
            </a:r>
          </a:p>
          <a:p>
            <a:pPr marL="214313" indent="-214313">
              <a:buFont typeface="Arial" panose="020B0604020202020204" pitchFamily="34" charset="0"/>
              <a:buChar char="•"/>
            </a:pPr>
            <a:r>
              <a:rPr lang="en-US" sz="2400"/>
              <a:t>Data entry begins in the fourth row.</a:t>
            </a:r>
          </a:p>
        </p:txBody>
      </p:sp>
      <p:pic>
        <p:nvPicPr>
          <p:cNvPr id="3" name="Audio 2">
            <a:hlinkClick r:id="" action="ppaction://media"/>
            <a:extLst>
              <a:ext uri="{FF2B5EF4-FFF2-40B4-BE49-F238E27FC236}">
                <a16:creationId xmlns:a16="http://schemas.microsoft.com/office/drawing/2014/main" id="{4ECE088C-1D8F-E08B-17B1-494D6938EC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00546839"/>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AC25D0-008B-4624-BA1E-2A94A844B347}"/>
              </a:ext>
            </a:extLst>
          </p:cNvPr>
          <p:cNvSpPr>
            <a:spLocks noGrp="1"/>
          </p:cNvSpPr>
          <p:nvPr>
            <p:ph type="title"/>
          </p:nvPr>
        </p:nvSpPr>
        <p:spPr>
          <a:xfrm>
            <a:off x="682128" y="203047"/>
            <a:ext cx="7039527" cy="1143000"/>
          </a:xfrm>
        </p:spPr>
        <p:txBody>
          <a:bodyPr/>
          <a:lstStyle/>
          <a:p>
            <a:r>
              <a:rPr lang="en-US"/>
              <a:t>Client Name or ID</a:t>
            </a:r>
          </a:p>
        </p:txBody>
      </p:sp>
      <p:pic>
        <p:nvPicPr>
          <p:cNvPr id="6" name="Content Placeholder 5">
            <a:extLst>
              <a:ext uri="{FF2B5EF4-FFF2-40B4-BE49-F238E27FC236}">
                <a16:creationId xmlns:a16="http://schemas.microsoft.com/office/drawing/2014/main" id="{8A0CA2B2-8136-4510-ADA8-85A643D7820C}"/>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4201892" y="1602844"/>
            <a:ext cx="4316412" cy="3263504"/>
          </a:xfrm>
        </p:spPr>
      </p:pic>
      <p:sp>
        <p:nvSpPr>
          <p:cNvPr id="9" name="Rectangle 8">
            <a:extLst>
              <a:ext uri="{FF2B5EF4-FFF2-40B4-BE49-F238E27FC236}">
                <a16:creationId xmlns:a16="http://schemas.microsoft.com/office/drawing/2014/main" id="{316F3647-878F-4CBE-B845-7A230FC40DB1}"/>
              </a:ext>
            </a:extLst>
          </p:cNvPr>
          <p:cNvSpPr/>
          <p:nvPr/>
        </p:nvSpPr>
        <p:spPr>
          <a:xfrm>
            <a:off x="4201892" y="3886860"/>
            <a:ext cx="2035570" cy="6348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3">
            <a:extLst>
              <a:ext uri="{FF2B5EF4-FFF2-40B4-BE49-F238E27FC236}">
                <a16:creationId xmlns:a16="http://schemas.microsoft.com/office/drawing/2014/main" id="{15796307-203A-4E48-AD8C-2D7BCD77667E}"/>
              </a:ext>
            </a:extLst>
          </p:cNvPr>
          <p:cNvSpPr txBox="1">
            <a:spLocks/>
          </p:cNvSpPr>
          <p:nvPr/>
        </p:nvSpPr>
        <p:spPr>
          <a:xfrm>
            <a:off x="452761" y="1473066"/>
            <a:ext cx="3559946"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a:t>Begin by entering a client name or program ID number in column A.</a:t>
            </a:r>
          </a:p>
          <a:p>
            <a:pPr marL="214313" indent="-214313"/>
            <a:r>
              <a:rPr lang="en-US"/>
              <a:t>This is for your tracking purposes and will not to reported in RADS.</a:t>
            </a:r>
          </a:p>
        </p:txBody>
      </p:sp>
      <p:pic>
        <p:nvPicPr>
          <p:cNvPr id="2" name="Audio 1">
            <a:hlinkClick r:id="" action="ppaction://media"/>
            <a:extLst>
              <a:ext uri="{FF2B5EF4-FFF2-40B4-BE49-F238E27FC236}">
                <a16:creationId xmlns:a16="http://schemas.microsoft.com/office/drawing/2014/main" id="{134F2468-FD61-B1B6-CD77-77462CE3C3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40370471"/>
      </p:ext>
    </p:extLst>
  </p:cSld>
  <p:clrMapOvr>
    <a:masterClrMapping/>
  </p:clrMapOvr>
  <mc:AlternateContent xmlns:mc="http://schemas.openxmlformats.org/markup-compatibility/2006" xmlns:p14="http://schemas.microsoft.com/office/powerpoint/2010/main">
    <mc:Choice Requires="p14">
      <p:transition spd="slow" p14:dur="2000" advTm="16296"/>
    </mc:Choice>
    <mc:Fallback xmlns="">
      <p:transition spd="slow" advTm="16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AC25D0-008B-4624-BA1E-2A94A844B347}"/>
              </a:ext>
            </a:extLst>
          </p:cNvPr>
          <p:cNvSpPr>
            <a:spLocks noGrp="1"/>
          </p:cNvSpPr>
          <p:nvPr>
            <p:ph type="title"/>
          </p:nvPr>
        </p:nvSpPr>
        <p:spPr>
          <a:xfrm>
            <a:off x="629841" y="274638"/>
            <a:ext cx="7703955" cy="1143000"/>
          </a:xfrm>
        </p:spPr>
        <p:txBody>
          <a:bodyPr>
            <a:normAutofit fontScale="90000"/>
          </a:bodyPr>
          <a:lstStyle/>
          <a:p>
            <a:r>
              <a:rPr lang="en-US"/>
              <a:t>DP1a. Primary or Secondary Survivor</a:t>
            </a:r>
          </a:p>
        </p:txBody>
      </p:sp>
      <p:sp>
        <p:nvSpPr>
          <p:cNvPr id="8" name="Text Placeholder 3">
            <a:extLst>
              <a:ext uri="{FF2B5EF4-FFF2-40B4-BE49-F238E27FC236}">
                <a16:creationId xmlns:a16="http://schemas.microsoft.com/office/drawing/2014/main" id="{825AB7C8-A85A-44D7-AE59-F2F95BD37217}"/>
              </a:ext>
            </a:extLst>
          </p:cNvPr>
          <p:cNvSpPr txBox="1">
            <a:spLocks/>
          </p:cNvSpPr>
          <p:nvPr/>
        </p:nvSpPr>
        <p:spPr>
          <a:xfrm>
            <a:off x="452761" y="1417638"/>
            <a:ext cx="4119238" cy="3841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a:t>Use the dropdown menu in column B to indicate whether the client is a primary or secondary survivor.</a:t>
            </a:r>
          </a:p>
          <a:p>
            <a:pPr marL="214313" indent="-214313"/>
            <a:r>
              <a:rPr lang="en-US"/>
              <a:t>Only the words “Primary” and “Secondary” can be entered in this column.</a:t>
            </a:r>
          </a:p>
        </p:txBody>
      </p:sp>
      <p:pic>
        <p:nvPicPr>
          <p:cNvPr id="11" name="Picture 10">
            <a:extLst>
              <a:ext uri="{FF2B5EF4-FFF2-40B4-BE49-F238E27FC236}">
                <a16:creationId xmlns:a16="http://schemas.microsoft.com/office/drawing/2014/main" id="{A46A9919-9B34-47B4-9BF7-0772980D6E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057" b="5090"/>
          <a:stretch/>
        </p:blipFill>
        <p:spPr>
          <a:xfrm>
            <a:off x="4980373" y="1606858"/>
            <a:ext cx="2891482" cy="3133725"/>
          </a:xfrm>
          <a:prstGeom prst="rect">
            <a:avLst/>
          </a:prstGeom>
        </p:spPr>
      </p:pic>
      <p:sp>
        <p:nvSpPr>
          <p:cNvPr id="5" name="Rectangle 4">
            <a:extLst>
              <a:ext uri="{FF2B5EF4-FFF2-40B4-BE49-F238E27FC236}">
                <a16:creationId xmlns:a16="http://schemas.microsoft.com/office/drawing/2014/main" id="{900A8FC6-2D4A-468B-AFC4-B47855B028FE}"/>
              </a:ext>
            </a:extLst>
          </p:cNvPr>
          <p:cNvSpPr/>
          <p:nvPr/>
        </p:nvSpPr>
        <p:spPr>
          <a:xfrm>
            <a:off x="6647291" y="3811474"/>
            <a:ext cx="1224564" cy="654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Audio 1">
            <a:hlinkClick r:id="" action="ppaction://media"/>
            <a:extLst>
              <a:ext uri="{FF2B5EF4-FFF2-40B4-BE49-F238E27FC236}">
                <a16:creationId xmlns:a16="http://schemas.microsoft.com/office/drawing/2014/main" id="{A8F831C3-F47E-D185-1822-0985BD87A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86176153"/>
      </p:ext>
    </p:extLst>
  </p:cSld>
  <p:clrMapOvr>
    <a:masterClrMapping/>
  </p:clrMapOvr>
  <mc:AlternateContent xmlns:mc="http://schemas.openxmlformats.org/markup-compatibility/2006" xmlns:p14="http://schemas.microsoft.com/office/powerpoint/2010/main">
    <mc:Choice Requires="p14">
      <p:transition spd="slow" p14:dur="2000" advTm="18365"/>
    </mc:Choice>
    <mc:Fallback xmlns="">
      <p:transition spd="slow" advTm="1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AC25D0-008B-4624-BA1E-2A94A844B347}"/>
              </a:ext>
            </a:extLst>
          </p:cNvPr>
          <p:cNvSpPr>
            <a:spLocks noGrp="1"/>
          </p:cNvSpPr>
          <p:nvPr>
            <p:ph type="title"/>
          </p:nvPr>
        </p:nvSpPr>
        <p:spPr>
          <a:xfrm>
            <a:off x="470517" y="274638"/>
            <a:ext cx="7892247" cy="1143000"/>
          </a:xfrm>
        </p:spPr>
        <p:txBody>
          <a:bodyPr>
            <a:normAutofit fontScale="90000"/>
          </a:bodyPr>
          <a:lstStyle/>
          <a:p>
            <a:r>
              <a:rPr lang="en-US"/>
              <a:t>DP 1a-1b. Client Dates of Entry and Exit</a:t>
            </a:r>
          </a:p>
        </p:txBody>
      </p:sp>
      <p:pic>
        <p:nvPicPr>
          <p:cNvPr id="6" name="Content Placeholder 5">
            <a:extLst>
              <a:ext uri="{FF2B5EF4-FFF2-40B4-BE49-F238E27FC236}">
                <a16:creationId xmlns:a16="http://schemas.microsoft.com/office/drawing/2014/main" id="{8A0CA2B2-8136-4510-ADA8-85A643D7820C}"/>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4416640" y="1553593"/>
            <a:ext cx="4316412" cy="3263504"/>
          </a:xfrm>
        </p:spPr>
      </p:pic>
      <p:sp>
        <p:nvSpPr>
          <p:cNvPr id="5" name="Rectangle 4">
            <a:extLst>
              <a:ext uri="{FF2B5EF4-FFF2-40B4-BE49-F238E27FC236}">
                <a16:creationId xmlns:a16="http://schemas.microsoft.com/office/drawing/2014/main" id="{0BD220D6-5CA9-495A-BFD7-3905B33E18CD}"/>
              </a:ext>
            </a:extLst>
          </p:cNvPr>
          <p:cNvSpPr/>
          <p:nvPr/>
        </p:nvSpPr>
        <p:spPr>
          <a:xfrm>
            <a:off x="7162293" y="4098290"/>
            <a:ext cx="850463" cy="358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F013139A-3A26-48C6-8982-8EBCCF7A7BCC}"/>
              </a:ext>
            </a:extLst>
          </p:cNvPr>
          <p:cNvSpPr txBox="1">
            <a:spLocks/>
          </p:cNvSpPr>
          <p:nvPr/>
        </p:nvSpPr>
        <p:spPr>
          <a:xfrm>
            <a:off x="470518" y="1417638"/>
            <a:ext cx="3946122" cy="39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r>
              <a:rPr lang="en-US" sz="2400"/>
              <a:t>In column C, record the date the client entered the program in the format MM/DD/YYYY.</a:t>
            </a:r>
          </a:p>
          <a:p>
            <a:pPr marL="557213" lvl="1" indent="-214313"/>
            <a:r>
              <a:rPr lang="en-US" sz="2000"/>
              <a:t>This date is important for calculating which grant years the tracker should include a client in.</a:t>
            </a:r>
          </a:p>
          <a:p>
            <a:pPr marL="214313" indent="-214313"/>
            <a:r>
              <a:rPr lang="en-US" sz="2400"/>
              <a:t>When a client exits the program, record that information in column AM. Otherwise, leave this cell blank.</a:t>
            </a:r>
          </a:p>
        </p:txBody>
      </p:sp>
      <p:pic>
        <p:nvPicPr>
          <p:cNvPr id="9" name="Audio 8">
            <a:hlinkClick r:id="" action="ppaction://media"/>
            <a:extLst>
              <a:ext uri="{FF2B5EF4-FFF2-40B4-BE49-F238E27FC236}">
                <a16:creationId xmlns:a16="http://schemas.microsoft.com/office/drawing/2014/main" id="{AD9696BC-9B87-B796-F187-B80A79ED03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9851110"/>
      </p:ext>
    </p:extLst>
  </p:cSld>
  <p:clrMapOvr>
    <a:masterClrMapping/>
  </p:clrMapOvr>
  <mc:AlternateContent xmlns:mc="http://schemas.openxmlformats.org/markup-compatibility/2006" xmlns:p14="http://schemas.microsoft.com/office/powerpoint/2010/main">
    <mc:Choice Requires="p14">
      <p:transition spd="slow" p14:dur="2000" advTm="38274"/>
    </mc:Choice>
    <mc:Fallback xmlns="">
      <p:transition spd="slow" advTm="3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ustom 4">
      <a:dk1>
        <a:srgbClr val="1B4164"/>
      </a:dk1>
      <a:lt1>
        <a:sysClr val="window" lastClr="FFFFFF"/>
      </a:lt1>
      <a:dk2>
        <a:srgbClr val="5E88A2"/>
      </a:dk2>
      <a:lt2>
        <a:srgbClr val="BCD8F2"/>
      </a:lt2>
      <a:accent1>
        <a:srgbClr val="5E88A2"/>
      </a:accent1>
      <a:accent2>
        <a:srgbClr val="BCD8F2"/>
      </a:accent2>
      <a:accent3>
        <a:srgbClr val="1B4164"/>
      </a:accent3>
      <a:accent4>
        <a:srgbClr val="C3A781"/>
      </a:accent4>
      <a:accent5>
        <a:srgbClr val="D7CEB2"/>
      </a:accent5>
      <a:accent6>
        <a:srgbClr val="F7EAD7"/>
      </a:accent6>
      <a:hlink>
        <a:srgbClr val="1B4164"/>
      </a:hlink>
      <a:folHlink>
        <a:srgbClr val="BCD8F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0A0993D8D905488696A330755682E5" ma:contentTypeVersion="19" ma:contentTypeDescription="Create a new document." ma:contentTypeScope="" ma:versionID="9cf1ced972083bb8e8650570d596a75f">
  <xsd:schema xmlns:xsd="http://www.w3.org/2001/XMLSchema" xmlns:xs="http://www.w3.org/2001/XMLSchema" xmlns:p="http://schemas.microsoft.com/office/2006/metadata/properties" xmlns:ns2="5988497e-2e17-43b2-af0d-95c0d4d5f2dc" xmlns:ns3="f3bdd3e4-e979-49cc-96da-aa3924f3c765" targetNamespace="http://schemas.microsoft.com/office/2006/metadata/properties" ma:root="true" ma:fieldsID="758e54c6479d865e777c41d00d929906" ns2:_="" ns3:_="">
    <xsd:import namespace="5988497e-2e17-43b2-af0d-95c0d4d5f2dc"/>
    <xsd:import namespace="f3bdd3e4-e979-49cc-96da-aa3924f3c7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Hyperlink"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88497e-2e17-43b2-af0d-95c0d4d5f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dadbfa4-7576-404f-aa87-11d3101ac784" ma:termSetId="09814cd3-568e-fe90-9814-8d621ff8fb84" ma:anchorId="fba54fb3-c3e1-fe81-a776-ca4b69148c4d" ma:open="true" ma:isKeyword="false">
      <xsd:complexType>
        <xsd:sequence>
          <xsd:element ref="pc:Terms" minOccurs="0" maxOccurs="1"/>
        </xsd:sequence>
      </xsd:complexType>
    </xsd:element>
    <xsd:element name="Hyperlink" ma:index="25"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bdd3e4-e979-49cc-96da-aa3924f3c76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c577d39-6ed2-4d0a-8e9f-078338ada71e}" ma:internalName="TaxCatchAll" ma:showField="CatchAllData" ma:web="f3bdd3e4-e979-49cc-96da-aa3924f3c7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3bdd3e4-e979-49cc-96da-aa3924f3c765" xsi:nil="true"/>
    <_Flow_SignoffStatus xmlns="5988497e-2e17-43b2-af0d-95c0d4d5f2dc" xsi:nil="true"/>
    <lcf76f155ced4ddcb4097134ff3c332f xmlns="5988497e-2e17-43b2-af0d-95c0d4d5f2dc">
      <Terms xmlns="http://schemas.microsoft.com/office/infopath/2007/PartnerControls"/>
    </lcf76f155ced4ddcb4097134ff3c332f>
    <Hyperlink xmlns="5988497e-2e17-43b2-af0d-95c0d4d5f2dc">
      <Url xsi:nil="true"/>
      <Description xsi:nil="true"/>
    </Hyperlink>
    <SharedWithUsers xmlns="f3bdd3e4-e979-49cc-96da-aa3924f3c765">
      <UserInfo>
        <DisplayName>Kaya-Nadine Edmondson-Deigh  (she/her/hers)</DisplayName>
        <AccountId>14619</AccountId>
        <AccountType/>
      </UserInfo>
      <UserInfo>
        <DisplayName>Alyssa Corine Ibarra  (she/her/hers)</DisplayName>
        <AccountId>14617</AccountId>
        <AccountType/>
      </UserInfo>
      <UserInfo>
        <DisplayName>Rachel Rosenberg (She/Her/Hers)</DisplayName>
        <AccountId>169</AccountId>
        <AccountType/>
      </UserInfo>
      <UserInfo>
        <DisplayName>Kristin Sepulveda Muñoz</DisplayName>
        <AccountId>193</AccountId>
        <AccountType/>
      </UserInfo>
      <UserInfo>
        <DisplayName>Sarah Catherine Williams (She/Her/Hers)</DisplayName>
        <AccountId>122</AccountId>
        <AccountType/>
      </UserInfo>
    </SharedWithUser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D87CF4F8-2A04-42B6-AB5A-1B710E3FCA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88497e-2e17-43b2-af0d-95c0d4d5f2dc"/>
    <ds:schemaRef ds:uri="f3bdd3e4-e979-49cc-96da-aa3924f3c7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schemas.openxmlformats.org/package/2006/metadata/core-properties"/>
    <ds:schemaRef ds:uri="5988497e-2e17-43b2-af0d-95c0d4d5f2dc"/>
    <ds:schemaRef ds:uri="http://purl.org/dc/terms/"/>
    <ds:schemaRef ds:uri="f3bdd3e4-e979-49cc-96da-aa3924f3c765"/>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62</TotalTime>
  <Words>5254</Words>
  <Application>Microsoft Office PowerPoint</Application>
  <PresentationFormat>On-screen Show (4:3)</PresentationFormat>
  <Paragraphs>260</Paragraphs>
  <Slides>48</Slides>
  <Notes>48</Notes>
  <HiddenSlides>0</HiddenSlides>
  <MMClips>48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Courier New</vt:lpstr>
      <vt:lpstr>Office Theme</vt:lpstr>
      <vt:lpstr>PowerPoint Presentation</vt:lpstr>
      <vt:lpstr>Contents</vt:lpstr>
      <vt:lpstr>Welcome to the SOT Grantee Optional PDP Tracking Tool Training</vt:lpstr>
      <vt:lpstr>Navigation</vt:lpstr>
      <vt:lpstr>Navigation</vt:lpstr>
      <vt:lpstr>Client Data Entry</vt:lpstr>
      <vt:lpstr>Client Name or ID</vt:lpstr>
      <vt:lpstr>DP1a. Primary or Secondary Survivor</vt:lpstr>
      <vt:lpstr>DP 1a-1b. Client Dates of Entry and Exit</vt:lpstr>
      <vt:lpstr>DP2. Client Age when First Subjected to Torture</vt:lpstr>
      <vt:lpstr>DP3. Type of Torture Suffered</vt:lpstr>
      <vt:lpstr>PowerPoint Presentation</vt:lpstr>
      <vt:lpstr>DP 4. Reasons for Torture</vt:lpstr>
      <vt:lpstr>DP5. Country where Torture Occurred</vt:lpstr>
      <vt:lpstr>DP6. Client Goals at Intake</vt:lpstr>
      <vt:lpstr>DP7. Client Gender</vt:lpstr>
      <vt:lpstr>DP8. Immigration Status at Intake</vt:lpstr>
      <vt:lpstr>DP9. Age at Intake</vt:lpstr>
      <vt:lpstr>DP10. Years of Education  Prior to Arrival</vt:lpstr>
      <vt:lpstr>DP11. Employment Status at Intake</vt:lpstr>
      <vt:lpstr>DP12. Length of Time in U.S. at Intake</vt:lpstr>
      <vt:lpstr>DP13. Country of Origin</vt:lpstr>
      <vt:lpstr>DP14. Ethnicity</vt:lpstr>
      <vt:lpstr>DP15. Religion</vt:lpstr>
      <vt:lpstr>DP16. Primary Language Used</vt:lpstr>
      <vt:lpstr>DP17. Clients Served  by Service Category</vt:lpstr>
      <vt:lpstr>DP17. Clients Served  by Service Category</vt:lpstr>
      <vt:lpstr>DP 20-26. Outcome Indicators</vt:lpstr>
      <vt:lpstr>DP 20-26. Outcome Indicators</vt:lpstr>
      <vt:lpstr>Summary Data for Client Data Entry</vt:lpstr>
      <vt:lpstr>Overview of Year 1 Summary Data</vt:lpstr>
      <vt:lpstr>Year 1 Summary Data</vt:lpstr>
      <vt:lpstr>Year 1 Summary Data</vt:lpstr>
      <vt:lpstr>PowerPoint Presentation</vt:lpstr>
      <vt:lpstr>PowerPoint Presentation</vt:lpstr>
      <vt:lpstr>Summary Data for Other Years</vt:lpstr>
      <vt:lpstr>Summary Data for Other Years</vt:lpstr>
      <vt:lpstr>Overview of Year 2 Summary Data</vt:lpstr>
      <vt:lpstr>Outcome Indicators Summary Data</vt:lpstr>
      <vt:lpstr>Outcome Indicators Summary Data</vt:lpstr>
      <vt:lpstr>Outcome Indicators Summary Data</vt:lpstr>
      <vt:lpstr>Outcome Indicators Summary Data</vt:lpstr>
      <vt:lpstr>Training Data Entry Tab</vt:lpstr>
      <vt:lpstr>Training Data Entry Tab</vt:lpstr>
      <vt:lpstr>Pro Bono Hours Data Entry</vt:lpstr>
      <vt:lpstr>Pro Bono Hours Data Entry</vt:lpstr>
      <vt:lpstr>Training and Pro Bono Hours  Summary Data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Torres, Sabrina (ACF)</cp:lastModifiedBy>
  <cp:revision>4</cp:revision>
  <dcterms:created xsi:type="dcterms:W3CDTF">2012-04-05T17:52:02Z</dcterms:created>
  <dcterms:modified xsi:type="dcterms:W3CDTF">2023-09-25T14:14:50Z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0x010100E00A0993D8D905488696A330755682E5</vt:lpwstr>
  </property>
  <property fmtid="{D5CDD505-2E9C-101B-9397-08002B2CF9AE}" pid="3" name="MediaServiceImageTags">
    <vt:lpwstr/>
  </property>
</Properties>
</file>